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2" r:id="rId6"/>
    <p:sldId id="263" r:id="rId7"/>
    <p:sldId id="267" r:id="rId8"/>
    <p:sldId id="268" r:id="rId9"/>
    <p:sldId id="265" r:id="rId10"/>
    <p:sldId id="26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37827-9378-CAE6-C359-2D36877049FC}" v="1267" dt="2021-01-19T18:15:12.237"/>
    <p1510:client id="{19021B54-6FEE-3A85-5495-64D4C9C64EBC}" v="11" dt="2021-02-01T15:05:34.799"/>
    <p1510:client id="{1ACC411A-0650-D4BA-B742-742A023769AD}" v="65" dt="2021-01-19T17:52:29.300"/>
    <p1510:client id="{36D377CB-0E56-519B-63CC-E577087116EC}" v="13" dt="2021-01-29T17:08:52.567"/>
    <p1510:client id="{3BB61AA2-0387-FBFA-1136-D6E8C1B2B35A}" v="198" dt="2021-01-31T15:44:03.741"/>
    <p1510:client id="{3DE8AD3F-908D-834B-9100-697A43DED1F2}" v="1" dt="2021-01-15T17:05:34.491"/>
    <p1510:client id="{4924EF25-40AD-6701-0778-0237F8379697}" v="702" dt="2021-02-01T15:44:41.472"/>
    <p1510:client id="{5D8520B3-6D2F-5656-CFF9-58A39AB72D02}" v="6" dt="2021-01-15T17:00:18.704"/>
    <p1510:client id="{5DD005B7-6583-641C-91F2-0481ED37FFA2}" v="907" dt="2021-01-15T16:24:11.666"/>
    <p1510:client id="{66590B8C-AC82-D622-6B32-553456F4B5C7}" v="6" dt="2021-01-15T17:06:39.082"/>
    <p1510:client id="{68D57112-CB71-43AA-ABAA-F58B6688CB83}" v="28" dt="2021-01-15T18:17:43.084"/>
    <p1510:client id="{7D41ABDA-3B93-E59C-E02D-AAC5D67F6025}" v="2" dt="2021-01-30T20:59:46.947"/>
    <p1510:client id="{B2F8AE47-C37A-7E6B-FEFA-05274A19286A}" v="224" dt="2021-01-14T18:32:17.108"/>
    <p1510:client id="{BD86E16F-786F-7319-4FEB-211D10F3DBC9}" v="21" dt="2021-02-01T17:48:40.700"/>
    <p1510:client id="{C0E6085E-F94C-3278-8747-DDA06694EAF2}" v="3277" dt="2021-02-01T17:53:06.748"/>
    <p1510:client id="{C10540FD-FA26-4563-83EC-54498912B73A}" v="1" dt="2021-01-14T18:23:11.098"/>
    <p1510:client id="{D066E7E8-E38B-428A-537B-985CD16A4152}" v="216" dt="2021-01-31T21:07:56.243"/>
    <p1510:client id="{D073B329-ED53-4848-AD11-B24D85598FFB}" v="59" dt="2021-01-14T18:21:52.491"/>
    <p1510:client id="{D94C4C51-B02E-8E77-9E03-C8F16CEBB4C3}" v="175" dt="2021-01-15T20:05:25.494"/>
    <p1510:client id="{DB0F82CE-4C69-D040-3825-F8057EB490F5}" v="1828" dt="2021-02-01T17:12:38.633"/>
    <p1510:client id="{E4770C46-441E-1141-EC71-25661BFB04A6}" v="25" dt="2021-01-15T14:29:39.391"/>
    <p1510:client id="{E5A486E6-45EA-61B2-63F6-48F265B85918}" v="385" dt="2021-01-15T16:03:14.190"/>
    <p1510:client id="{F66945C2-5E73-42B7-BDF4-8115B927C357}" v="91" dt="2021-01-15T20:02:17.891"/>
    <p1510:client id="{F8CCD9B5-A22F-D5C5-C3DB-4C3F0886DD17}" v="1375" dt="2021-01-19T18:10:35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EBAE84-1603-4A01-AB0E-0F84CB918D9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DBDB0F-7FF2-4940-B2B5-270845883B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 time Interaction of student and professor made easy with a chatbot</a:t>
          </a:r>
        </a:p>
      </dgm:t>
    </dgm:pt>
    <dgm:pt modelId="{E6A0587D-56D1-4615-A435-91BD929A3277}" type="parTrans" cxnId="{13589357-C33D-4C5C-B315-EA30AB7930D7}">
      <dgm:prSet/>
      <dgm:spPr/>
      <dgm:t>
        <a:bodyPr/>
        <a:lstStyle/>
        <a:p>
          <a:endParaRPr lang="en-US"/>
        </a:p>
      </dgm:t>
    </dgm:pt>
    <dgm:pt modelId="{40A003E4-F199-4145-9791-6A35FE6E887B}" type="sibTrans" cxnId="{13589357-C33D-4C5C-B315-EA30AB7930D7}">
      <dgm:prSet/>
      <dgm:spPr/>
      <dgm:t>
        <a:bodyPr/>
        <a:lstStyle/>
        <a:p>
          <a:endParaRPr lang="en-US"/>
        </a:p>
      </dgm:t>
    </dgm:pt>
    <dgm:pt modelId="{B96D381F-A4EC-4360-B833-188807F869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Student  Doubts can be solved by the chat bot or professor depending on the level of details required in the answer.</a:t>
          </a:r>
        </a:p>
      </dgm:t>
    </dgm:pt>
    <dgm:pt modelId="{D85D7C3D-D8AE-4FFA-88DF-EA29EE37136C}" type="parTrans" cxnId="{512AD929-3376-4B41-B261-45EED7D4D3AB}">
      <dgm:prSet/>
      <dgm:spPr/>
      <dgm:t>
        <a:bodyPr/>
        <a:lstStyle/>
        <a:p>
          <a:endParaRPr lang="en-US"/>
        </a:p>
      </dgm:t>
    </dgm:pt>
    <dgm:pt modelId="{7176738D-65F9-453F-8D29-A74D78000909}" type="sibTrans" cxnId="{512AD929-3376-4B41-B261-45EED7D4D3AB}">
      <dgm:prSet/>
      <dgm:spPr/>
      <dgm:t>
        <a:bodyPr/>
        <a:lstStyle/>
        <a:p>
          <a:endParaRPr lang="en-US"/>
        </a:p>
      </dgm:t>
    </dgm:pt>
    <dgm:pt modelId="{7AB2FD21-A1D8-4E3E-9ECD-BF135716C4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Insight can be presented to professor.</a:t>
          </a:r>
          <a:r>
            <a:rPr lang="en-US">
              <a:latin typeface="Century Gothic" panose="020B0502020202020204"/>
            </a:rPr>
            <a:t> </a:t>
          </a:r>
          <a:endParaRPr lang="en-US"/>
        </a:p>
      </dgm:t>
    </dgm:pt>
    <dgm:pt modelId="{D07DD8A0-814C-4E2C-8872-0CBF801AD919}" type="parTrans" cxnId="{55E1EFEA-A40E-47D2-9ADA-7DCF0FB3A00E}">
      <dgm:prSet/>
      <dgm:spPr/>
      <dgm:t>
        <a:bodyPr/>
        <a:lstStyle/>
        <a:p>
          <a:endParaRPr lang="en-US"/>
        </a:p>
      </dgm:t>
    </dgm:pt>
    <dgm:pt modelId="{0E0CC6D0-D4C7-42F6-92D7-AFF2D6AF992D}" type="sibTrans" cxnId="{55E1EFEA-A40E-47D2-9ADA-7DCF0FB3A00E}">
      <dgm:prSet/>
      <dgm:spPr/>
      <dgm:t>
        <a:bodyPr/>
        <a:lstStyle/>
        <a:p>
          <a:endParaRPr lang="en-US"/>
        </a:p>
      </dgm:t>
    </dgm:pt>
    <dgm:pt modelId="{61081081-9156-4E0D-BF06-08F506064A33}" type="pres">
      <dgm:prSet presAssocID="{90EBAE84-1603-4A01-AB0E-0F84CB918D98}" presName="root" presStyleCnt="0">
        <dgm:presLayoutVars>
          <dgm:dir/>
          <dgm:resizeHandles val="exact"/>
        </dgm:presLayoutVars>
      </dgm:prSet>
      <dgm:spPr/>
    </dgm:pt>
    <dgm:pt modelId="{3CFBEFD7-1D76-455F-A51B-281EF730C304}" type="pres">
      <dgm:prSet presAssocID="{89DBDB0F-7FF2-4940-B2B5-270845883BC3}" presName="compNode" presStyleCnt="0"/>
      <dgm:spPr/>
    </dgm:pt>
    <dgm:pt modelId="{D57D0901-9623-4FA9-9275-7FE9400A435D}" type="pres">
      <dgm:prSet presAssocID="{89DBDB0F-7FF2-4940-B2B5-270845883BC3}" presName="bgRect" presStyleLbl="bgShp" presStyleIdx="0" presStyleCnt="3"/>
      <dgm:spPr/>
    </dgm:pt>
    <dgm:pt modelId="{D19EE408-8CF3-4B9A-B9DF-BDDE3AF4F45D}" type="pres">
      <dgm:prSet presAssocID="{89DBDB0F-7FF2-4940-B2B5-270845883BC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1EFDE0C4-6DE5-4C5D-938A-581AFCA0309A}" type="pres">
      <dgm:prSet presAssocID="{89DBDB0F-7FF2-4940-B2B5-270845883BC3}" presName="spaceRect" presStyleCnt="0"/>
      <dgm:spPr/>
    </dgm:pt>
    <dgm:pt modelId="{DEA9E2B7-B9D9-4787-B8F3-FA85456D1E13}" type="pres">
      <dgm:prSet presAssocID="{89DBDB0F-7FF2-4940-B2B5-270845883BC3}" presName="parTx" presStyleLbl="revTx" presStyleIdx="0" presStyleCnt="3">
        <dgm:presLayoutVars>
          <dgm:chMax val="0"/>
          <dgm:chPref val="0"/>
        </dgm:presLayoutVars>
      </dgm:prSet>
      <dgm:spPr/>
    </dgm:pt>
    <dgm:pt modelId="{AB616724-2952-4228-84FB-02C0F17C9727}" type="pres">
      <dgm:prSet presAssocID="{40A003E4-F199-4145-9791-6A35FE6E887B}" presName="sibTrans" presStyleCnt="0"/>
      <dgm:spPr/>
    </dgm:pt>
    <dgm:pt modelId="{8FBABE59-1CBA-4787-AF0C-4C362E7775BD}" type="pres">
      <dgm:prSet presAssocID="{B96D381F-A4EC-4360-B833-188807F8694A}" presName="compNode" presStyleCnt="0"/>
      <dgm:spPr/>
    </dgm:pt>
    <dgm:pt modelId="{49097A10-BC99-4C06-9732-5AB8CF0984CB}" type="pres">
      <dgm:prSet presAssocID="{B96D381F-A4EC-4360-B833-188807F8694A}" presName="bgRect" presStyleLbl="bgShp" presStyleIdx="1" presStyleCnt="3"/>
      <dgm:spPr/>
    </dgm:pt>
    <dgm:pt modelId="{FEC15D52-A660-4F79-BB33-2D8F0472359F}" type="pres">
      <dgm:prSet presAssocID="{B96D381F-A4EC-4360-B833-188807F869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2ADEA05-8B3C-476A-9274-E4FC3D1B649B}" type="pres">
      <dgm:prSet presAssocID="{B96D381F-A4EC-4360-B833-188807F8694A}" presName="spaceRect" presStyleCnt="0"/>
      <dgm:spPr/>
    </dgm:pt>
    <dgm:pt modelId="{E5D4AC13-BEE3-4569-B7A2-3CFAA159E834}" type="pres">
      <dgm:prSet presAssocID="{B96D381F-A4EC-4360-B833-188807F8694A}" presName="parTx" presStyleLbl="revTx" presStyleIdx="1" presStyleCnt="3">
        <dgm:presLayoutVars>
          <dgm:chMax val="0"/>
          <dgm:chPref val="0"/>
        </dgm:presLayoutVars>
      </dgm:prSet>
      <dgm:spPr/>
    </dgm:pt>
    <dgm:pt modelId="{96A6623D-778B-4D1C-B0F9-0AAF88F5962D}" type="pres">
      <dgm:prSet presAssocID="{7176738D-65F9-453F-8D29-A74D78000909}" presName="sibTrans" presStyleCnt="0"/>
      <dgm:spPr/>
    </dgm:pt>
    <dgm:pt modelId="{0B681FEF-9A92-4C27-91E4-FC021F17F5D0}" type="pres">
      <dgm:prSet presAssocID="{7AB2FD21-A1D8-4E3E-9ECD-BF135716C40C}" presName="compNode" presStyleCnt="0"/>
      <dgm:spPr/>
    </dgm:pt>
    <dgm:pt modelId="{D11C42BF-0F8A-454E-88A2-E220877B8B81}" type="pres">
      <dgm:prSet presAssocID="{7AB2FD21-A1D8-4E3E-9ECD-BF135716C40C}" presName="bgRect" presStyleLbl="bgShp" presStyleIdx="2" presStyleCnt="3"/>
      <dgm:spPr/>
    </dgm:pt>
    <dgm:pt modelId="{BE3F7529-F62A-4452-A06E-C8F36470039E}" type="pres">
      <dgm:prSet presAssocID="{7AB2FD21-A1D8-4E3E-9ECD-BF135716C40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2C386344-E6D4-4DC1-9A26-FDC4129C1F0A}" type="pres">
      <dgm:prSet presAssocID="{7AB2FD21-A1D8-4E3E-9ECD-BF135716C40C}" presName="spaceRect" presStyleCnt="0"/>
      <dgm:spPr/>
    </dgm:pt>
    <dgm:pt modelId="{3B299DD9-8D8B-41A7-A17D-DB7679FBA893}" type="pres">
      <dgm:prSet presAssocID="{7AB2FD21-A1D8-4E3E-9ECD-BF135716C40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12AD929-3376-4B41-B261-45EED7D4D3AB}" srcId="{90EBAE84-1603-4A01-AB0E-0F84CB918D98}" destId="{B96D381F-A4EC-4360-B833-188807F8694A}" srcOrd="1" destOrd="0" parTransId="{D85D7C3D-D8AE-4FFA-88DF-EA29EE37136C}" sibTransId="{7176738D-65F9-453F-8D29-A74D78000909}"/>
    <dgm:cxn modelId="{E0BA996A-330F-4B7C-B8E7-AFC5DF10E04C}" type="presOf" srcId="{B96D381F-A4EC-4360-B833-188807F8694A}" destId="{E5D4AC13-BEE3-4569-B7A2-3CFAA159E834}" srcOrd="0" destOrd="0" presId="urn:microsoft.com/office/officeart/2018/2/layout/IconVerticalSolidList"/>
    <dgm:cxn modelId="{08571F71-779A-4FA0-8F01-F5AF1852A79F}" type="presOf" srcId="{89DBDB0F-7FF2-4940-B2B5-270845883BC3}" destId="{DEA9E2B7-B9D9-4787-B8F3-FA85456D1E13}" srcOrd="0" destOrd="0" presId="urn:microsoft.com/office/officeart/2018/2/layout/IconVerticalSolidList"/>
    <dgm:cxn modelId="{4FF19176-D279-4C4F-B772-6DAD300E120A}" type="presOf" srcId="{7AB2FD21-A1D8-4E3E-9ECD-BF135716C40C}" destId="{3B299DD9-8D8B-41A7-A17D-DB7679FBA893}" srcOrd="0" destOrd="0" presId="urn:microsoft.com/office/officeart/2018/2/layout/IconVerticalSolidList"/>
    <dgm:cxn modelId="{13589357-C33D-4C5C-B315-EA30AB7930D7}" srcId="{90EBAE84-1603-4A01-AB0E-0F84CB918D98}" destId="{89DBDB0F-7FF2-4940-B2B5-270845883BC3}" srcOrd="0" destOrd="0" parTransId="{E6A0587D-56D1-4615-A435-91BD929A3277}" sibTransId="{40A003E4-F199-4145-9791-6A35FE6E887B}"/>
    <dgm:cxn modelId="{A8B1DCD1-FD81-4921-A028-B49C36DAFA09}" type="presOf" srcId="{90EBAE84-1603-4A01-AB0E-0F84CB918D98}" destId="{61081081-9156-4E0D-BF06-08F506064A33}" srcOrd="0" destOrd="0" presId="urn:microsoft.com/office/officeart/2018/2/layout/IconVerticalSolidList"/>
    <dgm:cxn modelId="{55E1EFEA-A40E-47D2-9ADA-7DCF0FB3A00E}" srcId="{90EBAE84-1603-4A01-AB0E-0F84CB918D98}" destId="{7AB2FD21-A1D8-4E3E-9ECD-BF135716C40C}" srcOrd="2" destOrd="0" parTransId="{D07DD8A0-814C-4E2C-8872-0CBF801AD919}" sibTransId="{0E0CC6D0-D4C7-42F6-92D7-AFF2D6AF992D}"/>
    <dgm:cxn modelId="{BBC75B52-1B83-40B2-8FBA-73B1E88289A2}" type="presParOf" srcId="{61081081-9156-4E0D-BF06-08F506064A33}" destId="{3CFBEFD7-1D76-455F-A51B-281EF730C304}" srcOrd="0" destOrd="0" presId="urn:microsoft.com/office/officeart/2018/2/layout/IconVerticalSolidList"/>
    <dgm:cxn modelId="{2C0FF567-8CB6-40F9-A8E3-AAE6007C0C09}" type="presParOf" srcId="{3CFBEFD7-1D76-455F-A51B-281EF730C304}" destId="{D57D0901-9623-4FA9-9275-7FE9400A435D}" srcOrd="0" destOrd="0" presId="urn:microsoft.com/office/officeart/2018/2/layout/IconVerticalSolidList"/>
    <dgm:cxn modelId="{F0C97116-50F2-4631-9A5A-44EE0FD08725}" type="presParOf" srcId="{3CFBEFD7-1D76-455F-A51B-281EF730C304}" destId="{D19EE408-8CF3-4B9A-B9DF-BDDE3AF4F45D}" srcOrd="1" destOrd="0" presId="urn:microsoft.com/office/officeart/2018/2/layout/IconVerticalSolidList"/>
    <dgm:cxn modelId="{4C4F1302-A94F-4347-B31E-0E96FEE3BFD1}" type="presParOf" srcId="{3CFBEFD7-1D76-455F-A51B-281EF730C304}" destId="{1EFDE0C4-6DE5-4C5D-938A-581AFCA0309A}" srcOrd="2" destOrd="0" presId="urn:microsoft.com/office/officeart/2018/2/layout/IconVerticalSolidList"/>
    <dgm:cxn modelId="{C259D129-12B0-4272-AFC9-3EBB460BB8D8}" type="presParOf" srcId="{3CFBEFD7-1D76-455F-A51B-281EF730C304}" destId="{DEA9E2B7-B9D9-4787-B8F3-FA85456D1E13}" srcOrd="3" destOrd="0" presId="urn:microsoft.com/office/officeart/2018/2/layout/IconVerticalSolidList"/>
    <dgm:cxn modelId="{77572C0E-C88D-492F-A0F4-E780929F9B75}" type="presParOf" srcId="{61081081-9156-4E0D-BF06-08F506064A33}" destId="{AB616724-2952-4228-84FB-02C0F17C9727}" srcOrd="1" destOrd="0" presId="urn:microsoft.com/office/officeart/2018/2/layout/IconVerticalSolidList"/>
    <dgm:cxn modelId="{FDA446D7-910E-4F2B-9C96-FAA7B2FB4E74}" type="presParOf" srcId="{61081081-9156-4E0D-BF06-08F506064A33}" destId="{8FBABE59-1CBA-4787-AF0C-4C362E7775BD}" srcOrd="2" destOrd="0" presId="urn:microsoft.com/office/officeart/2018/2/layout/IconVerticalSolidList"/>
    <dgm:cxn modelId="{A044F149-79BC-40EE-83D8-C12917A324CF}" type="presParOf" srcId="{8FBABE59-1CBA-4787-AF0C-4C362E7775BD}" destId="{49097A10-BC99-4C06-9732-5AB8CF0984CB}" srcOrd="0" destOrd="0" presId="urn:microsoft.com/office/officeart/2018/2/layout/IconVerticalSolidList"/>
    <dgm:cxn modelId="{5A4FF58A-136A-42F7-8768-CA9FEEE9DF96}" type="presParOf" srcId="{8FBABE59-1CBA-4787-AF0C-4C362E7775BD}" destId="{FEC15D52-A660-4F79-BB33-2D8F0472359F}" srcOrd="1" destOrd="0" presId="urn:microsoft.com/office/officeart/2018/2/layout/IconVerticalSolidList"/>
    <dgm:cxn modelId="{6793671C-EA95-4D84-AF2C-B5B7E1E4B5DC}" type="presParOf" srcId="{8FBABE59-1CBA-4787-AF0C-4C362E7775BD}" destId="{B2ADEA05-8B3C-476A-9274-E4FC3D1B649B}" srcOrd="2" destOrd="0" presId="urn:microsoft.com/office/officeart/2018/2/layout/IconVerticalSolidList"/>
    <dgm:cxn modelId="{2B40A6AB-B3E9-4CDE-9D2A-7D3B5BF0C0E3}" type="presParOf" srcId="{8FBABE59-1CBA-4787-AF0C-4C362E7775BD}" destId="{E5D4AC13-BEE3-4569-B7A2-3CFAA159E834}" srcOrd="3" destOrd="0" presId="urn:microsoft.com/office/officeart/2018/2/layout/IconVerticalSolidList"/>
    <dgm:cxn modelId="{9D9E30C1-A965-47E3-ABE9-FDBFECD4C7C9}" type="presParOf" srcId="{61081081-9156-4E0D-BF06-08F506064A33}" destId="{96A6623D-778B-4D1C-B0F9-0AAF88F5962D}" srcOrd="3" destOrd="0" presId="urn:microsoft.com/office/officeart/2018/2/layout/IconVerticalSolidList"/>
    <dgm:cxn modelId="{1E1F8E8D-6CA5-4350-861F-98B565063E8B}" type="presParOf" srcId="{61081081-9156-4E0D-BF06-08F506064A33}" destId="{0B681FEF-9A92-4C27-91E4-FC021F17F5D0}" srcOrd="4" destOrd="0" presId="urn:microsoft.com/office/officeart/2018/2/layout/IconVerticalSolidList"/>
    <dgm:cxn modelId="{CF954284-00F8-43B5-AB8D-03A352465BE5}" type="presParOf" srcId="{0B681FEF-9A92-4C27-91E4-FC021F17F5D0}" destId="{D11C42BF-0F8A-454E-88A2-E220877B8B81}" srcOrd="0" destOrd="0" presId="urn:microsoft.com/office/officeart/2018/2/layout/IconVerticalSolidList"/>
    <dgm:cxn modelId="{253ACE8D-B11C-4A12-8AF4-7E87BF3758BD}" type="presParOf" srcId="{0B681FEF-9A92-4C27-91E4-FC021F17F5D0}" destId="{BE3F7529-F62A-4452-A06E-C8F36470039E}" srcOrd="1" destOrd="0" presId="urn:microsoft.com/office/officeart/2018/2/layout/IconVerticalSolidList"/>
    <dgm:cxn modelId="{B085314D-5AF6-44A7-A626-BE96C6BB0ABF}" type="presParOf" srcId="{0B681FEF-9A92-4C27-91E4-FC021F17F5D0}" destId="{2C386344-E6D4-4DC1-9A26-FDC4129C1F0A}" srcOrd="2" destOrd="0" presId="urn:microsoft.com/office/officeart/2018/2/layout/IconVerticalSolidList"/>
    <dgm:cxn modelId="{9F13A595-628B-47D3-8D97-AE09D9FA6F49}" type="presParOf" srcId="{0B681FEF-9A92-4C27-91E4-FC021F17F5D0}" destId="{3B299DD9-8D8B-41A7-A17D-DB7679FBA8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96927D-8711-4D30-9594-5C6FA45276B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620442-7198-466F-B233-DD1531C1C1AD}">
      <dgm:prSet/>
      <dgm:spPr/>
      <dgm:t>
        <a:bodyPr/>
        <a:lstStyle/>
        <a:p>
          <a:r>
            <a:rPr lang="en-US" b="0" i="0">
              <a:latin typeface="Century Gothic" panose="020B0502020202020204"/>
            </a:rPr>
            <a:t>Manage</a:t>
          </a:r>
          <a:r>
            <a:rPr lang="en-US" b="0" i="0"/>
            <a:t> student and professor conversations.</a:t>
          </a:r>
          <a:endParaRPr lang="en-US"/>
        </a:p>
      </dgm:t>
    </dgm:pt>
    <dgm:pt modelId="{5888CC28-EE24-4C37-8E26-59887944FE24}" type="parTrans" cxnId="{6BDA4659-EAFB-4145-942F-1EED81F618A0}">
      <dgm:prSet/>
      <dgm:spPr/>
      <dgm:t>
        <a:bodyPr/>
        <a:lstStyle/>
        <a:p>
          <a:endParaRPr lang="en-US"/>
        </a:p>
      </dgm:t>
    </dgm:pt>
    <dgm:pt modelId="{DEB74A48-DE7F-40A8-904F-6C83D8CE1272}" type="sibTrans" cxnId="{6BDA4659-EAFB-4145-942F-1EED81F618A0}">
      <dgm:prSet/>
      <dgm:spPr/>
      <dgm:t>
        <a:bodyPr/>
        <a:lstStyle/>
        <a:p>
          <a:endParaRPr lang="en-US"/>
        </a:p>
      </dgm:t>
    </dgm:pt>
    <dgm:pt modelId="{067E417B-F397-4092-A816-F15BB9B4C5B7}">
      <dgm:prSet/>
      <dgm:spPr/>
      <dgm:t>
        <a:bodyPr/>
        <a:lstStyle/>
        <a:p>
          <a:r>
            <a:rPr lang="en-US" b="0" i="0"/>
            <a:t>Questions can be answered by chat bot</a:t>
          </a:r>
          <a:endParaRPr lang="en-US"/>
        </a:p>
      </dgm:t>
    </dgm:pt>
    <dgm:pt modelId="{ADEAF226-8136-4B0C-8744-32ACE80DFC74}" type="parTrans" cxnId="{288A9D2B-1FCB-4C7A-BBE1-88617C1F4614}">
      <dgm:prSet/>
      <dgm:spPr/>
      <dgm:t>
        <a:bodyPr/>
        <a:lstStyle/>
        <a:p>
          <a:endParaRPr lang="en-US"/>
        </a:p>
      </dgm:t>
    </dgm:pt>
    <dgm:pt modelId="{248E7AC4-C89F-419B-BDEA-8B318BE5EF31}" type="sibTrans" cxnId="{288A9D2B-1FCB-4C7A-BBE1-88617C1F4614}">
      <dgm:prSet/>
      <dgm:spPr/>
      <dgm:t>
        <a:bodyPr/>
        <a:lstStyle/>
        <a:p>
          <a:endParaRPr lang="en-US"/>
        </a:p>
      </dgm:t>
    </dgm:pt>
    <dgm:pt modelId="{4537D3D8-C74E-4FA9-A712-EAEF5A59FA26}">
      <dgm:prSet/>
      <dgm:spPr/>
      <dgm:t>
        <a:bodyPr/>
        <a:lstStyle/>
        <a:p>
          <a:r>
            <a:rPr lang="en-US" b="0" i="0"/>
            <a:t>If the question found out of league than chat bot will lead to professor.</a:t>
          </a:r>
          <a:endParaRPr lang="en-US"/>
        </a:p>
      </dgm:t>
    </dgm:pt>
    <dgm:pt modelId="{5F901CC6-6876-4769-B2FC-700113977A4C}" type="parTrans" cxnId="{E531E0A6-E343-4454-B46C-A5369BF5D270}">
      <dgm:prSet/>
      <dgm:spPr/>
      <dgm:t>
        <a:bodyPr/>
        <a:lstStyle/>
        <a:p>
          <a:endParaRPr lang="en-US"/>
        </a:p>
      </dgm:t>
    </dgm:pt>
    <dgm:pt modelId="{3C2104B4-C584-491C-9D26-2FAC893913D8}" type="sibTrans" cxnId="{E531E0A6-E343-4454-B46C-A5369BF5D270}">
      <dgm:prSet/>
      <dgm:spPr/>
      <dgm:t>
        <a:bodyPr/>
        <a:lstStyle/>
        <a:p>
          <a:endParaRPr lang="en-US"/>
        </a:p>
      </dgm:t>
    </dgm:pt>
    <dgm:pt modelId="{21818876-D1BE-44E0-A555-8EF6FBDF1D36}" type="pres">
      <dgm:prSet presAssocID="{FC96927D-8711-4D30-9594-5C6FA45276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47353A2-A6AE-4CA0-8FB5-D346DA435B55}" type="pres">
      <dgm:prSet presAssocID="{81620442-7198-466F-B233-DD1531C1C1AD}" presName="hierRoot1" presStyleCnt="0"/>
      <dgm:spPr/>
    </dgm:pt>
    <dgm:pt modelId="{1CE5BDD5-CB03-4638-A452-8345DF33709B}" type="pres">
      <dgm:prSet presAssocID="{81620442-7198-466F-B233-DD1531C1C1AD}" presName="composite" presStyleCnt="0"/>
      <dgm:spPr/>
    </dgm:pt>
    <dgm:pt modelId="{9F5F6621-6BFD-4B0D-9453-0098A011CF00}" type="pres">
      <dgm:prSet presAssocID="{81620442-7198-466F-B233-DD1531C1C1AD}" presName="background" presStyleLbl="node0" presStyleIdx="0" presStyleCnt="3"/>
      <dgm:spPr/>
    </dgm:pt>
    <dgm:pt modelId="{C97DD760-557F-4BF2-B759-6EB74D35D72E}" type="pres">
      <dgm:prSet presAssocID="{81620442-7198-466F-B233-DD1531C1C1AD}" presName="text" presStyleLbl="fgAcc0" presStyleIdx="0" presStyleCnt="3">
        <dgm:presLayoutVars>
          <dgm:chPref val="3"/>
        </dgm:presLayoutVars>
      </dgm:prSet>
      <dgm:spPr/>
    </dgm:pt>
    <dgm:pt modelId="{90750B09-270E-4BC6-B1E8-4E618E8D236D}" type="pres">
      <dgm:prSet presAssocID="{81620442-7198-466F-B233-DD1531C1C1AD}" presName="hierChild2" presStyleCnt="0"/>
      <dgm:spPr/>
    </dgm:pt>
    <dgm:pt modelId="{09926854-9270-4698-A64D-63D1F9D04D7A}" type="pres">
      <dgm:prSet presAssocID="{067E417B-F397-4092-A816-F15BB9B4C5B7}" presName="hierRoot1" presStyleCnt="0"/>
      <dgm:spPr/>
    </dgm:pt>
    <dgm:pt modelId="{50604F08-4F2D-40E4-9305-D7B305519867}" type="pres">
      <dgm:prSet presAssocID="{067E417B-F397-4092-A816-F15BB9B4C5B7}" presName="composite" presStyleCnt="0"/>
      <dgm:spPr/>
    </dgm:pt>
    <dgm:pt modelId="{A48EB2FE-5E47-43C6-8EB9-FC1CB86CC2C2}" type="pres">
      <dgm:prSet presAssocID="{067E417B-F397-4092-A816-F15BB9B4C5B7}" presName="background" presStyleLbl="node0" presStyleIdx="1" presStyleCnt="3"/>
      <dgm:spPr/>
    </dgm:pt>
    <dgm:pt modelId="{7967E74A-58E5-437E-A675-8E83FFFB13FA}" type="pres">
      <dgm:prSet presAssocID="{067E417B-F397-4092-A816-F15BB9B4C5B7}" presName="text" presStyleLbl="fgAcc0" presStyleIdx="1" presStyleCnt="3">
        <dgm:presLayoutVars>
          <dgm:chPref val="3"/>
        </dgm:presLayoutVars>
      </dgm:prSet>
      <dgm:spPr/>
    </dgm:pt>
    <dgm:pt modelId="{20D9BB4C-9185-4153-A631-E69FABC697B2}" type="pres">
      <dgm:prSet presAssocID="{067E417B-F397-4092-A816-F15BB9B4C5B7}" presName="hierChild2" presStyleCnt="0"/>
      <dgm:spPr/>
    </dgm:pt>
    <dgm:pt modelId="{9CDFCCAD-5848-47F8-9A5C-1A5692149D34}" type="pres">
      <dgm:prSet presAssocID="{4537D3D8-C74E-4FA9-A712-EAEF5A59FA26}" presName="hierRoot1" presStyleCnt="0"/>
      <dgm:spPr/>
    </dgm:pt>
    <dgm:pt modelId="{9EB35134-7D48-4196-BFFD-B217E090596A}" type="pres">
      <dgm:prSet presAssocID="{4537D3D8-C74E-4FA9-A712-EAEF5A59FA26}" presName="composite" presStyleCnt="0"/>
      <dgm:spPr/>
    </dgm:pt>
    <dgm:pt modelId="{296276DB-6433-429E-B1A9-C2D54A366B50}" type="pres">
      <dgm:prSet presAssocID="{4537D3D8-C74E-4FA9-A712-EAEF5A59FA26}" presName="background" presStyleLbl="node0" presStyleIdx="2" presStyleCnt="3"/>
      <dgm:spPr/>
    </dgm:pt>
    <dgm:pt modelId="{5A22F2B5-0933-4511-8BBE-3DC8F0A70C67}" type="pres">
      <dgm:prSet presAssocID="{4537D3D8-C74E-4FA9-A712-EAEF5A59FA26}" presName="text" presStyleLbl="fgAcc0" presStyleIdx="2" presStyleCnt="3">
        <dgm:presLayoutVars>
          <dgm:chPref val="3"/>
        </dgm:presLayoutVars>
      </dgm:prSet>
      <dgm:spPr/>
    </dgm:pt>
    <dgm:pt modelId="{32668C8B-21EF-4CAC-882F-39F5D8570E56}" type="pres">
      <dgm:prSet presAssocID="{4537D3D8-C74E-4FA9-A712-EAEF5A59FA26}" presName="hierChild2" presStyleCnt="0"/>
      <dgm:spPr/>
    </dgm:pt>
  </dgm:ptLst>
  <dgm:cxnLst>
    <dgm:cxn modelId="{0898F229-7AE5-4CF3-9E99-70CD288FA8AB}" type="presOf" srcId="{067E417B-F397-4092-A816-F15BB9B4C5B7}" destId="{7967E74A-58E5-437E-A675-8E83FFFB13FA}" srcOrd="0" destOrd="0" presId="urn:microsoft.com/office/officeart/2005/8/layout/hierarchy1"/>
    <dgm:cxn modelId="{288A9D2B-1FCB-4C7A-BBE1-88617C1F4614}" srcId="{FC96927D-8711-4D30-9594-5C6FA45276B1}" destId="{067E417B-F397-4092-A816-F15BB9B4C5B7}" srcOrd="1" destOrd="0" parTransId="{ADEAF226-8136-4B0C-8744-32ACE80DFC74}" sibTransId="{248E7AC4-C89F-419B-BDEA-8B318BE5EF31}"/>
    <dgm:cxn modelId="{96581E3B-4CF7-4FFF-8623-D43426B53301}" type="presOf" srcId="{81620442-7198-466F-B233-DD1531C1C1AD}" destId="{C97DD760-557F-4BF2-B759-6EB74D35D72E}" srcOrd="0" destOrd="0" presId="urn:microsoft.com/office/officeart/2005/8/layout/hierarchy1"/>
    <dgm:cxn modelId="{D110CE4E-DA09-4F92-8192-473F5A03B57E}" type="presOf" srcId="{4537D3D8-C74E-4FA9-A712-EAEF5A59FA26}" destId="{5A22F2B5-0933-4511-8BBE-3DC8F0A70C67}" srcOrd="0" destOrd="0" presId="urn:microsoft.com/office/officeart/2005/8/layout/hierarchy1"/>
    <dgm:cxn modelId="{6BDA4659-EAFB-4145-942F-1EED81F618A0}" srcId="{FC96927D-8711-4D30-9594-5C6FA45276B1}" destId="{81620442-7198-466F-B233-DD1531C1C1AD}" srcOrd="0" destOrd="0" parTransId="{5888CC28-EE24-4C37-8E26-59887944FE24}" sibTransId="{DEB74A48-DE7F-40A8-904F-6C83D8CE1272}"/>
    <dgm:cxn modelId="{97A010A1-2BFD-4192-AFA2-39F0353EBE42}" type="presOf" srcId="{FC96927D-8711-4D30-9594-5C6FA45276B1}" destId="{21818876-D1BE-44E0-A555-8EF6FBDF1D36}" srcOrd="0" destOrd="0" presId="urn:microsoft.com/office/officeart/2005/8/layout/hierarchy1"/>
    <dgm:cxn modelId="{E531E0A6-E343-4454-B46C-A5369BF5D270}" srcId="{FC96927D-8711-4D30-9594-5C6FA45276B1}" destId="{4537D3D8-C74E-4FA9-A712-EAEF5A59FA26}" srcOrd="2" destOrd="0" parTransId="{5F901CC6-6876-4769-B2FC-700113977A4C}" sibTransId="{3C2104B4-C584-491C-9D26-2FAC893913D8}"/>
    <dgm:cxn modelId="{2B8EBDD7-2830-4D29-A35C-3277636D91B5}" type="presParOf" srcId="{21818876-D1BE-44E0-A555-8EF6FBDF1D36}" destId="{247353A2-A6AE-4CA0-8FB5-D346DA435B55}" srcOrd="0" destOrd="0" presId="urn:microsoft.com/office/officeart/2005/8/layout/hierarchy1"/>
    <dgm:cxn modelId="{0FE40151-81D0-4100-82BA-7120C57980D7}" type="presParOf" srcId="{247353A2-A6AE-4CA0-8FB5-D346DA435B55}" destId="{1CE5BDD5-CB03-4638-A452-8345DF33709B}" srcOrd="0" destOrd="0" presId="urn:microsoft.com/office/officeart/2005/8/layout/hierarchy1"/>
    <dgm:cxn modelId="{3C1C10DB-2118-490E-AE66-CBCB41BAAF6B}" type="presParOf" srcId="{1CE5BDD5-CB03-4638-A452-8345DF33709B}" destId="{9F5F6621-6BFD-4B0D-9453-0098A011CF00}" srcOrd="0" destOrd="0" presId="urn:microsoft.com/office/officeart/2005/8/layout/hierarchy1"/>
    <dgm:cxn modelId="{4C7169EF-B8FA-40D8-8572-225C4A0340FE}" type="presParOf" srcId="{1CE5BDD5-CB03-4638-A452-8345DF33709B}" destId="{C97DD760-557F-4BF2-B759-6EB74D35D72E}" srcOrd="1" destOrd="0" presId="urn:microsoft.com/office/officeart/2005/8/layout/hierarchy1"/>
    <dgm:cxn modelId="{1D9F9421-B74C-481D-A91B-3453547E8420}" type="presParOf" srcId="{247353A2-A6AE-4CA0-8FB5-D346DA435B55}" destId="{90750B09-270E-4BC6-B1E8-4E618E8D236D}" srcOrd="1" destOrd="0" presId="urn:microsoft.com/office/officeart/2005/8/layout/hierarchy1"/>
    <dgm:cxn modelId="{1E4DAAA2-05D1-4CE3-B6DF-5C262C24BA6D}" type="presParOf" srcId="{21818876-D1BE-44E0-A555-8EF6FBDF1D36}" destId="{09926854-9270-4698-A64D-63D1F9D04D7A}" srcOrd="1" destOrd="0" presId="urn:microsoft.com/office/officeart/2005/8/layout/hierarchy1"/>
    <dgm:cxn modelId="{69D5384F-0C82-41F3-9167-304B625AD342}" type="presParOf" srcId="{09926854-9270-4698-A64D-63D1F9D04D7A}" destId="{50604F08-4F2D-40E4-9305-D7B305519867}" srcOrd="0" destOrd="0" presId="urn:microsoft.com/office/officeart/2005/8/layout/hierarchy1"/>
    <dgm:cxn modelId="{8FC23D29-F3C5-4F54-ACEB-07AD84B61F21}" type="presParOf" srcId="{50604F08-4F2D-40E4-9305-D7B305519867}" destId="{A48EB2FE-5E47-43C6-8EB9-FC1CB86CC2C2}" srcOrd="0" destOrd="0" presId="urn:microsoft.com/office/officeart/2005/8/layout/hierarchy1"/>
    <dgm:cxn modelId="{ADEFD1A9-B530-4C7A-976F-29A4A57EC4B3}" type="presParOf" srcId="{50604F08-4F2D-40E4-9305-D7B305519867}" destId="{7967E74A-58E5-437E-A675-8E83FFFB13FA}" srcOrd="1" destOrd="0" presId="urn:microsoft.com/office/officeart/2005/8/layout/hierarchy1"/>
    <dgm:cxn modelId="{E1904467-2F70-4E23-A02A-B43B47B1478A}" type="presParOf" srcId="{09926854-9270-4698-A64D-63D1F9D04D7A}" destId="{20D9BB4C-9185-4153-A631-E69FABC697B2}" srcOrd="1" destOrd="0" presId="urn:microsoft.com/office/officeart/2005/8/layout/hierarchy1"/>
    <dgm:cxn modelId="{EE770C90-B589-4F84-B6E4-8B4250B3B5E5}" type="presParOf" srcId="{21818876-D1BE-44E0-A555-8EF6FBDF1D36}" destId="{9CDFCCAD-5848-47F8-9A5C-1A5692149D34}" srcOrd="2" destOrd="0" presId="urn:microsoft.com/office/officeart/2005/8/layout/hierarchy1"/>
    <dgm:cxn modelId="{EDC3BC5E-2B74-4D36-9B9E-1CD55592968C}" type="presParOf" srcId="{9CDFCCAD-5848-47F8-9A5C-1A5692149D34}" destId="{9EB35134-7D48-4196-BFFD-B217E090596A}" srcOrd="0" destOrd="0" presId="urn:microsoft.com/office/officeart/2005/8/layout/hierarchy1"/>
    <dgm:cxn modelId="{F0983A2E-C23F-4A9E-9E7F-0E06BB0ACE26}" type="presParOf" srcId="{9EB35134-7D48-4196-BFFD-B217E090596A}" destId="{296276DB-6433-429E-B1A9-C2D54A366B50}" srcOrd="0" destOrd="0" presId="urn:microsoft.com/office/officeart/2005/8/layout/hierarchy1"/>
    <dgm:cxn modelId="{3092ADB3-CFD5-4042-8C38-9DB6F21ED1A5}" type="presParOf" srcId="{9EB35134-7D48-4196-BFFD-B217E090596A}" destId="{5A22F2B5-0933-4511-8BBE-3DC8F0A70C67}" srcOrd="1" destOrd="0" presId="urn:microsoft.com/office/officeart/2005/8/layout/hierarchy1"/>
    <dgm:cxn modelId="{1D3558C6-20FE-42A8-87BA-6EBA7686BEB2}" type="presParOf" srcId="{9CDFCCAD-5848-47F8-9A5C-1A5692149D34}" destId="{32668C8B-21EF-4CAC-882F-39F5D8570E5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773C35-745A-4AD7-877D-65B8C71CC57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0C96FB9-65F3-4D31-A1FB-4963908CA8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Questions Raised by students :  Insights like Frequency of questions, type of questions category, etc.</a:t>
          </a:r>
          <a:endParaRPr lang="en-US"/>
        </a:p>
      </dgm:t>
    </dgm:pt>
    <dgm:pt modelId="{FEE61452-D521-4497-9E32-4B9F8FD69A4A}" type="parTrans" cxnId="{C409F59A-ECFA-48E6-8001-7D9C3438463B}">
      <dgm:prSet/>
      <dgm:spPr/>
      <dgm:t>
        <a:bodyPr/>
        <a:lstStyle/>
        <a:p>
          <a:endParaRPr lang="en-US"/>
        </a:p>
      </dgm:t>
    </dgm:pt>
    <dgm:pt modelId="{315BB5BC-CD45-4486-B51C-FBB234FC8547}" type="sibTrans" cxnId="{C409F59A-ECFA-48E6-8001-7D9C3438463B}">
      <dgm:prSet/>
      <dgm:spPr/>
      <dgm:t>
        <a:bodyPr/>
        <a:lstStyle/>
        <a:p>
          <a:endParaRPr lang="en-US"/>
        </a:p>
      </dgm:t>
    </dgm:pt>
    <dgm:pt modelId="{359106CF-5AB2-42DB-8581-6747860774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Professor rating based on polling</a:t>
          </a:r>
          <a:endParaRPr lang="en-US"/>
        </a:p>
      </dgm:t>
    </dgm:pt>
    <dgm:pt modelId="{56E8DA9F-F332-4D86-AF99-2351B4C9F69E}" type="parTrans" cxnId="{83D3ACB8-3D3A-46C1-8795-FB502791DFDA}">
      <dgm:prSet/>
      <dgm:spPr/>
      <dgm:t>
        <a:bodyPr/>
        <a:lstStyle/>
        <a:p>
          <a:endParaRPr lang="en-US"/>
        </a:p>
      </dgm:t>
    </dgm:pt>
    <dgm:pt modelId="{B5A9DD27-9C0B-4235-842A-07388F686ACE}" type="sibTrans" cxnId="{83D3ACB8-3D3A-46C1-8795-FB502791DFDA}">
      <dgm:prSet/>
      <dgm:spPr/>
      <dgm:t>
        <a:bodyPr/>
        <a:lstStyle/>
        <a:p>
          <a:endParaRPr lang="en-US"/>
        </a:p>
      </dgm:t>
    </dgm:pt>
    <dgm:pt modelId="{C5389A07-C4E0-4F8B-964E-D3145AB11C2C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/>
            <a:t>Active</a:t>
          </a:r>
          <a:r>
            <a:rPr lang="en-US">
              <a:latin typeface="Century Gothic" panose="020B0502020202020204"/>
            </a:rPr>
            <a:t> student</a:t>
          </a:r>
          <a:endParaRPr lang="en-US"/>
        </a:p>
      </dgm:t>
    </dgm:pt>
    <dgm:pt modelId="{653393A6-3D75-4E3F-AFFE-FD9153817EB2}" type="parTrans" cxnId="{1F98A539-FA97-4AA2-894E-25A35FFE0A81}">
      <dgm:prSet/>
      <dgm:spPr/>
      <dgm:t>
        <a:bodyPr/>
        <a:lstStyle/>
        <a:p>
          <a:endParaRPr lang="en-US"/>
        </a:p>
      </dgm:t>
    </dgm:pt>
    <dgm:pt modelId="{8B3B296B-DD6A-487E-B288-B7D0B58407E2}" type="sibTrans" cxnId="{1F98A539-FA97-4AA2-894E-25A35FFE0A81}">
      <dgm:prSet/>
      <dgm:spPr/>
      <dgm:t>
        <a:bodyPr/>
        <a:lstStyle/>
        <a:p>
          <a:endParaRPr lang="en-US"/>
        </a:p>
      </dgm:t>
    </dgm:pt>
    <dgm:pt modelId="{EAD0E01B-15A7-4E8C-A4C0-C32DF54104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Member details</a:t>
          </a:r>
          <a:endParaRPr lang="en-US"/>
        </a:p>
      </dgm:t>
    </dgm:pt>
    <dgm:pt modelId="{F3595F38-3A27-43C4-9C32-FA384440C407}" type="parTrans" cxnId="{ED04B3A4-4C8C-432F-943F-DCFF8332863C}">
      <dgm:prSet/>
      <dgm:spPr/>
      <dgm:t>
        <a:bodyPr/>
        <a:lstStyle/>
        <a:p>
          <a:endParaRPr lang="en-US"/>
        </a:p>
      </dgm:t>
    </dgm:pt>
    <dgm:pt modelId="{BC91370B-A35B-4DD9-B7EB-85A865B42638}" type="sibTrans" cxnId="{ED04B3A4-4C8C-432F-943F-DCFF8332863C}">
      <dgm:prSet/>
      <dgm:spPr/>
      <dgm:t>
        <a:bodyPr/>
        <a:lstStyle/>
        <a:p>
          <a:endParaRPr lang="en-US"/>
        </a:p>
      </dgm:t>
    </dgm:pt>
    <dgm:pt modelId="{32D24DDC-D307-4089-9B4F-57B5E27CFE73}" type="pres">
      <dgm:prSet presAssocID="{26773C35-745A-4AD7-877D-65B8C71CC570}" presName="root" presStyleCnt="0">
        <dgm:presLayoutVars>
          <dgm:dir/>
          <dgm:resizeHandles val="exact"/>
        </dgm:presLayoutVars>
      </dgm:prSet>
      <dgm:spPr/>
    </dgm:pt>
    <dgm:pt modelId="{78BE1917-A44A-44DD-9989-588059DDCB61}" type="pres">
      <dgm:prSet presAssocID="{50C96FB9-65F3-4D31-A1FB-4963908CA8C9}" presName="compNode" presStyleCnt="0"/>
      <dgm:spPr/>
    </dgm:pt>
    <dgm:pt modelId="{29DEA2D4-6562-4D49-AC51-BCF0277F56BD}" type="pres">
      <dgm:prSet presAssocID="{50C96FB9-65F3-4D31-A1FB-4963908CA8C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31E70ADA-C0B1-44A3-A5B8-BEF219CA2A2B}" type="pres">
      <dgm:prSet presAssocID="{50C96FB9-65F3-4D31-A1FB-4963908CA8C9}" presName="spaceRect" presStyleCnt="0"/>
      <dgm:spPr/>
    </dgm:pt>
    <dgm:pt modelId="{66C37958-2016-44F5-927B-A586CAAE8C49}" type="pres">
      <dgm:prSet presAssocID="{50C96FB9-65F3-4D31-A1FB-4963908CA8C9}" presName="textRect" presStyleLbl="revTx" presStyleIdx="0" presStyleCnt="4">
        <dgm:presLayoutVars>
          <dgm:chMax val="1"/>
          <dgm:chPref val="1"/>
        </dgm:presLayoutVars>
      </dgm:prSet>
      <dgm:spPr/>
    </dgm:pt>
    <dgm:pt modelId="{5C2BA2E3-CEA7-4314-BDBC-1968E0106213}" type="pres">
      <dgm:prSet presAssocID="{315BB5BC-CD45-4486-B51C-FBB234FC8547}" presName="sibTrans" presStyleCnt="0"/>
      <dgm:spPr/>
    </dgm:pt>
    <dgm:pt modelId="{C83DA227-6545-4952-BA6D-4C0699354834}" type="pres">
      <dgm:prSet presAssocID="{359106CF-5AB2-42DB-8581-674786077485}" presName="compNode" presStyleCnt="0"/>
      <dgm:spPr/>
    </dgm:pt>
    <dgm:pt modelId="{DD185F32-88FB-4104-95E7-93985E7A43DE}" type="pres">
      <dgm:prSet presAssocID="{359106CF-5AB2-42DB-8581-67478607748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64CB3E5-FD56-4608-A163-65E86D22EBF0}" type="pres">
      <dgm:prSet presAssocID="{359106CF-5AB2-42DB-8581-674786077485}" presName="spaceRect" presStyleCnt="0"/>
      <dgm:spPr/>
    </dgm:pt>
    <dgm:pt modelId="{F4FC7C23-5343-4660-9162-ED6F7CAD6E47}" type="pres">
      <dgm:prSet presAssocID="{359106CF-5AB2-42DB-8581-674786077485}" presName="textRect" presStyleLbl="revTx" presStyleIdx="1" presStyleCnt="4">
        <dgm:presLayoutVars>
          <dgm:chMax val="1"/>
          <dgm:chPref val="1"/>
        </dgm:presLayoutVars>
      </dgm:prSet>
      <dgm:spPr/>
    </dgm:pt>
    <dgm:pt modelId="{CB2C3151-6A2A-4707-8E18-DD53D0CDA64D}" type="pres">
      <dgm:prSet presAssocID="{B5A9DD27-9C0B-4235-842A-07388F686ACE}" presName="sibTrans" presStyleCnt="0"/>
      <dgm:spPr/>
    </dgm:pt>
    <dgm:pt modelId="{94DE5244-626A-41EB-902E-8DAB1D8C1F8E}" type="pres">
      <dgm:prSet presAssocID="{C5389A07-C4E0-4F8B-964E-D3145AB11C2C}" presName="compNode" presStyleCnt="0"/>
      <dgm:spPr/>
    </dgm:pt>
    <dgm:pt modelId="{7B8C0954-CB08-4EEB-8FA4-3D0A9B519C36}" type="pres">
      <dgm:prSet presAssocID="{C5389A07-C4E0-4F8B-964E-D3145AB11C2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icket"/>
        </a:ext>
      </dgm:extLst>
    </dgm:pt>
    <dgm:pt modelId="{0AE33CF6-1E81-4E59-ADB8-F57C7D784D91}" type="pres">
      <dgm:prSet presAssocID="{C5389A07-C4E0-4F8B-964E-D3145AB11C2C}" presName="spaceRect" presStyleCnt="0"/>
      <dgm:spPr/>
    </dgm:pt>
    <dgm:pt modelId="{FE66B541-6DF3-43C1-8405-FA4250FFF2BF}" type="pres">
      <dgm:prSet presAssocID="{C5389A07-C4E0-4F8B-964E-D3145AB11C2C}" presName="textRect" presStyleLbl="revTx" presStyleIdx="2" presStyleCnt="4">
        <dgm:presLayoutVars>
          <dgm:chMax val="1"/>
          <dgm:chPref val="1"/>
        </dgm:presLayoutVars>
      </dgm:prSet>
      <dgm:spPr/>
    </dgm:pt>
    <dgm:pt modelId="{5412372F-2570-42E6-8511-76C99A574FC3}" type="pres">
      <dgm:prSet presAssocID="{8B3B296B-DD6A-487E-B288-B7D0B58407E2}" presName="sibTrans" presStyleCnt="0"/>
      <dgm:spPr/>
    </dgm:pt>
    <dgm:pt modelId="{1509E4A5-5E0D-4A4F-BEEE-FC0DD31B17FF}" type="pres">
      <dgm:prSet presAssocID="{EAD0E01B-15A7-4E8C-A4C0-C32DF5410437}" presName="compNode" presStyleCnt="0"/>
      <dgm:spPr/>
    </dgm:pt>
    <dgm:pt modelId="{FCF88361-F766-4FA6-815F-BE855E6EBB12}" type="pres">
      <dgm:prSet presAssocID="{EAD0E01B-15A7-4E8C-A4C0-C32DF54104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053C63-9799-4691-AD21-851EDB3B71E0}" type="pres">
      <dgm:prSet presAssocID="{EAD0E01B-15A7-4E8C-A4C0-C32DF5410437}" presName="spaceRect" presStyleCnt="0"/>
      <dgm:spPr/>
    </dgm:pt>
    <dgm:pt modelId="{45CFEB52-522B-4D2C-8FB2-0D78637BCDC4}" type="pres">
      <dgm:prSet presAssocID="{EAD0E01B-15A7-4E8C-A4C0-C32DF541043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1B3623-DD72-4A87-9E25-98BD38758A0F}" type="presOf" srcId="{359106CF-5AB2-42DB-8581-674786077485}" destId="{F4FC7C23-5343-4660-9162-ED6F7CAD6E47}" srcOrd="0" destOrd="0" presId="urn:microsoft.com/office/officeart/2018/2/layout/IconLabelList"/>
    <dgm:cxn modelId="{1F98A539-FA97-4AA2-894E-25A35FFE0A81}" srcId="{26773C35-745A-4AD7-877D-65B8C71CC570}" destId="{C5389A07-C4E0-4F8B-964E-D3145AB11C2C}" srcOrd="2" destOrd="0" parTransId="{653393A6-3D75-4E3F-AFFE-FD9153817EB2}" sibTransId="{8B3B296B-DD6A-487E-B288-B7D0B58407E2}"/>
    <dgm:cxn modelId="{7B03744F-727C-448A-9CAD-0DC0B6312AC3}" type="presOf" srcId="{50C96FB9-65F3-4D31-A1FB-4963908CA8C9}" destId="{66C37958-2016-44F5-927B-A586CAAE8C49}" srcOrd="0" destOrd="0" presId="urn:microsoft.com/office/officeart/2018/2/layout/IconLabelList"/>
    <dgm:cxn modelId="{9E9DF86F-F5B5-4B81-A82C-BA795940DB91}" type="presOf" srcId="{EAD0E01B-15A7-4E8C-A4C0-C32DF5410437}" destId="{45CFEB52-522B-4D2C-8FB2-0D78637BCDC4}" srcOrd="0" destOrd="0" presId="urn:microsoft.com/office/officeart/2018/2/layout/IconLabelList"/>
    <dgm:cxn modelId="{5F313353-38BF-4C08-8DA8-7736DEFD5495}" type="presOf" srcId="{C5389A07-C4E0-4F8B-964E-D3145AB11C2C}" destId="{FE66B541-6DF3-43C1-8405-FA4250FFF2BF}" srcOrd="0" destOrd="0" presId="urn:microsoft.com/office/officeart/2018/2/layout/IconLabelList"/>
    <dgm:cxn modelId="{C409F59A-ECFA-48E6-8001-7D9C3438463B}" srcId="{26773C35-745A-4AD7-877D-65B8C71CC570}" destId="{50C96FB9-65F3-4D31-A1FB-4963908CA8C9}" srcOrd="0" destOrd="0" parTransId="{FEE61452-D521-4497-9E32-4B9F8FD69A4A}" sibTransId="{315BB5BC-CD45-4486-B51C-FBB234FC8547}"/>
    <dgm:cxn modelId="{ED04B3A4-4C8C-432F-943F-DCFF8332863C}" srcId="{26773C35-745A-4AD7-877D-65B8C71CC570}" destId="{EAD0E01B-15A7-4E8C-A4C0-C32DF5410437}" srcOrd="3" destOrd="0" parTransId="{F3595F38-3A27-43C4-9C32-FA384440C407}" sibTransId="{BC91370B-A35B-4DD9-B7EB-85A865B42638}"/>
    <dgm:cxn modelId="{83D3ACB8-3D3A-46C1-8795-FB502791DFDA}" srcId="{26773C35-745A-4AD7-877D-65B8C71CC570}" destId="{359106CF-5AB2-42DB-8581-674786077485}" srcOrd="1" destOrd="0" parTransId="{56E8DA9F-F332-4D86-AF99-2351B4C9F69E}" sibTransId="{B5A9DD27-9C0B-4235-842A-07388F686ACE}"/>
    <dgm:cxn modelId="{56B974E8-A939-47C2-AE7A-CFA766F5B712}" type="presOf" srcId="{26773C35-745A-4AD7-877D-65B8C71CC570}" destId="{32D24DDC-D307-4089-9B4F-57B5E27CFE73}" srcOrd="0" destOrd="0" presId="urn:microsoft.com/office/officeart/2018/2/layout/IconLabelList"/>
    <dgm:cxn modelId="{3C24AE0B-B823-4B58-8577-F713904CE9C3}" type="presParOf" srcId="{32D24DDC-D307-4089-9B4F-57B5E27CFE73}" destId="{78BE1917-A44A-44DD-9989-588059DDCB61}" srcOrd="0" destOrd="0" presId="urn:microsoft.com/office/officeart/2018/2/layout/IconLabelList"/>
    <dgm:cxn modelId="{898EC3C3-AD9B-40DB-8C47-35573876EEEF}" type="presParOf" srcId="{78BE1917-A44A-44DD-9989-588059DDCB61}" destId="{29DEA2D4-6562-4D49-AC51-BCF0277F56BD}" srcOrd="0" destOrd="0" presId="urn:microsoft.com/office/officeart/2018/2/layout/IconLabelList"/>
    <dgm:cxn modelId="{49840607-E2EC-4538-8F9F-3365EFA29B95}" type="presParOf" srcId="{78BE1917-A44A-44DD-9989-588059DDCB61}" destId="{31E70ADA-C0B1-44A3-A5B8-BEF219CA2A2B}" srcOrd="1" destOrd="0" presId="urn:microsoft.com/office/officeart/2018/2/layout/IconLabelList"/>
    <dgm:cxn modelId="{16737650-D54D-4103-A421-C0F7F29EC908}" type="presParOf" srcId="{78BE1917-A44A-44DD-9989-588059DDCB61}" destId="{66C37958-2016-44F5-927B-A586CAAE8C49}" srcOrd="2" destOrd="0" presId="urn:microsoft.com/office/officeart/2018/2/layout/IconLabelList"/>
    <dgm:cxn modelId="{33ED7C03-4895-49B2-A363-F5D370A09BD6}" type="presParOf" srcId="{32D24DDC-D307-4089-9B4F-57B5E27CFE73}" destId="{5C2BA2E3-CEA7-4314-BDBC-1968E0106213}" srcOrd="1" destOrd="0" presId="urn:microsoft.com/office/officeart/2018/2/layout/IconLabelList"/>
    <dgm:cxn modelId="{3B8423B8-577A-4F1B-BF57-EE05A4CEF3D9}" type="presParOf" srcId="{32D24DDC-D307-4089-9B4F-57B5E27CFE73}" destId="{C83DA227-6545-4952-BA6D-4C0699354834}" srcOrd="2" destOrd="0" presId="urn:microsoft.com/office/officeart/2018/2/layout/IconLabelList"/>
    <dgm:cxn modelId="{626D97B4-C9FB-4A05-8326-71256A8EEB8E}" type="presParOf" srcId="{C83DA227-6545-4952-BA6D-4C0699354834}" destId="{DD185F32-88FB-4104-95E7-93985E7A43DE}" srcOrd="0" destOrd="0" presId="urn:microsoft.com/office/officeart/2018/2/layout/IconLabelList"/>
    <dgm:cxn modelId="{6350CF48-4A5B-4A84-8A70-5FEA47573C09}" type="presParOf" srcId="{C83DA227-6545-4952-BA6D-4C0699354834}" destId="{264CB3E5-FD56-4608-A163-65E86D22EBF0}" srcOrd="1" destOrd="0" presId="urn:microsoft.com/office/officeart/2018/2/layout/IconLabelList"/>
    <dgm:cxn modelId="{105CA69A-DDF9-4B9B-9401-361BBADDFAAF}" type="presParOf" srcId="{C83DA227-6545-4952-BA6D-4C0699354834}" destId="{F4FC7C23-5343-4660-9162-ED6F7CAD6E47}" srcOrd="2" destOrd="0" presId="urn:microsoft.com/office/officeart/2018/2/layout/IconLabelList"/>
    <dgm:cxn modelId="{6754AFA7-2D52-4C35-9E9C-9E34CBC747B2}" type="presParOf" srcId="{32D24DDC-D307-4089-9B4F-57B5E27CFE73}" destId="{CB2C3151-6A2A-4707-8E18-DD53D0CDA64D}" srcOrd="3" destOrd="0" presId="urn:microsoft.com/office/officeart/2018/2/layout/IconLabelList"/>
    <dgm:cxn modelId="{05FBDE74-6B81-46E2-84DE-1767B47E081A}" type="presParOf" srcId="{32D24DDC-D307-4089-9B4F-57B5E27CFE73}" destId="{94DE5244-626A-41EB-902E-8DAB1D8C1F8E}" srcOrd="4" destOrd="0" presId="urn:microsoft.com/office/officeart/2018/2/layout/IconLabelList"/>
    <dgm:cxn modelId="{C03A0CDE-21FB-41D6-8718-D91079BB2512}" type="presParOf" srcId="{94DE5244-626A-41EB-902E-8DAB1D8C1F8E}" destId="{7B8C0954-CB08-4EEB-8FA4-3D0A9B519C36}" srcOrd="0" destOrd="0" presId="urn:microsoft.com/office/officeart/2018/2/layout/IconLabelList"/>
    <dgm:cxn modelId="{C9871F57-65FB-4008-8FD0-FE8747A40238}" type="presParOf" srcId="{94DE5244-626A-41EB-902E-8DAB1D8C1F8E}" destId="{0AE33CF6-1E81-4E59-ADB8-F57C7D784D91}" srcOrd="1" destOrd="0" presId="urn:microsoft.com/office/officeart/2018/2/layout/IconLabelList"/>
    <dgm:cxn modelId="{8C876680-2AFB-4A0E-9270-49C47CB23E45}" type="presParOf" srcId="{94DE5244-626A-41EB-902E-8DAB1D8C1F8E}" destId="{FE66B541-6DF3-43C1-8405-FA4250FFF2BF}" srcOrd="2" destOrd="0" presId="urn:microsoft.com/office/officeart/2018/2/layout/IconLabelList"/>
    <dgm:cxn modelId="{820DB2E3-7600-4B89-904F-522316A14029}" type="presParOf" srcId="{32D24DDC-D307-4089-9B4F-57B5E27CFE73}" destId="{5412372F-2570-42E6-8511-76C99A574FC3}" srcOrd="5" destOrd="0" presId="urn:microsoft.com/office/officeart/2018/2/layout/IconLabelList"/>
    <dgm:cxn modelId="{B7293E5A-C79F-49C2-8BC5-636D2049305E}" type="presParOf" srcId="{32D24DDC-D307-4089-9B4F-57B5E27CFE73}" destId="{1509E4A5-5E0D-4A4F-BEEE-FC0DD31B17FF}" srcOrd="6" destOrd="0" presId="urn:microsoft.com/office/officeart/2018/2/layout/IconLabelList"/>
    <dgm:cxn modelId="{742FB673-1485-419E-AB08-47A204E03152}" type="presParOf" srcId="{1509E4A5-5E0D-4A4F-BEEE-FC0DD31B17FF}" destId="{FCF88361-F766-4FA6-815F-BE855E6EBB12}" srcOrd="0" destOrd="0" presId="urn:microsoft.com/office/officeart/2018/2/layout/IconLabelList"/>
    <dgm:cxn modelId="{AFAAD8E7-1DFD-448E-A13B-6DD4D6EAD240}" type="presParOf" srcId="{1509E4A5-5E0D-4A4F-BEEE-FC0DD31B17FF}" destId="{94053C63-9799-4691-AD21-851EDB3B71E0}" srcOrd="1" destOrd="0" presId="urn:microsoft.com/office/officeart/2018/2/layout/IconLabelList"/>
    <dgm:cxn modelId="{F2B63967-DCBA-4419-8C20-CDE2BD644FBB}" type="presParOf" srcId="{1509E4A5-5E0D-4A4F-BEEE-FC0DD31B17FF}" destId="{45CFEB52-522B-4D2C-8FB2-0D78637BCD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9E86F3-F36C-4263-9C18-0602797E79E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481CE79-809D-419B-91BA-23C0535D5C88}">
      <dgm:prSet/>
      <dgm:spPr/>
      <dgm:t>
        <a:bodyPr/>
        <a:lstStyle/>
        <a:p>
          <a:r>
            <a:rPr lang="en-US" b="0" i="0"/>
            <a:t>Gretting with the students</a:t>
          </a:r>
          <a:endParaRPr lang="en-US"/>
        </a:p>
      </dgm:t>
    </dgm:pt>
    <dgm:pt modelId="{7CC109E4-3539-4F9C-B90D-DAD39E7EF79D}" type="parTrans" cxnId="{E3B973A3-923C-4CFC-B28F-2F2E21A00EEF}">
      <dgm:prSet/>
      <dgm:spPr/>
      <dgm:t>
        <a:bodyPr/>
        <a:lstStyle/>
        <a:p>
          <a:endParaRPr lang="en-US"/>
        </a:p>
      </dgm:t>
    </dgm:pt>
    <dgm:pt modelId="{2CC9779E-AFA4-4E32-A44D-800DE1160815}" type="sibTrans" cxnId="{E3B973A3-923C-4CFC-B28F-2F2E21A00EEF}">
      <dgm:prSet/>
      <dgm:spPr/>
      <dgm:t>
        <a:bodyPr/>
        <a:lstStyle/>
        <a:p>
          <a:endParaRPr lang="en-US"/>
        </a:p>
      </dgm:t>
    </dgm:pt>
    <dgm:pt modelId="{79325EFD-B589-48FB-94F2-90E45D185895}">
      <dgm:prSet/>
      <dgm:spPr/>
      <dgm:t>
        <a:bodyPr/>
        <a:lstStyle/>
        <a:p>
          <a:r>
            <a:rPr lang="en-US" b="0" i="0"/>
            <a:t>Categorizing the questions</a:t>
          </a:r>
          <a:endParaRPr lang="en-US"/>
        </a:p>
      </dgm:t>
    </dgm:pt>
    <dgm:pt modelId="{E4B35E7C-66E8-4D87-9A3C-5B2079466CC3}" type="parTrans" cxnId="{53588329-87CD-434F-AA1D-9BE6A01F45B9}">
      <dgm:prSet/>
      <dgm:spPr/>
      <dgm:t>
        <a:bodyPr/>
        <a:lstStyle/>
        <a:p>
          <a:endParaRPr lang="en-US"/>
        </a:p>
      </dgm:t>
    </dgm:pt>
    <dgm:pt modelId="{0D5AA026-F0BD-4739-B17C-7B3BFAFD31B3}" type="sibTrans" cxnId="{53588329-87CD-434F-AA1D-9BE6A01F45B9}">
      <dgm:prSet/>
      <dgm:spPr/>
      <dgm:t>
        <a:bodyPr/>
        <a:lstStyle/>
        <a:p>
          <a:endParaRPr lang="en-US"/>
        </a:p>
      </dgm:t>
    </dgm:pt>
    <dgm:pt modelId="{07CBD4BE-4EB3-4307-BD6F-757CFDB80E10}">
      <dgm:prSet/>
      <dgm:spPr/>
      <dgm:t>
        <a:bodyPr/>
        <a:lstStyle/>
        <a:p>
          <a:r>
            <a:rPr lang="en-US" b="0" i="0"/>
            <a:t>Showing professor questions based on different categories</a:t>
          </a:r>
          <a:endParaRPr lang="en-US"/>
        </a:p>
      </dgm:t>
    </dgm:pt>
    <dgm:pt modelId="{5A31BA25-110E-472E-8919-8EE0CAC7EDCB}" type="parTrans" cxnId="{E6DD6075-E106-4406-A9B9-AD1675E2DE5F}">
      <dgm:prSet/>
      <dgm:spPr/>
      <dgm:t>
        <a:bodyPr/>
        <a:lstStyle/>
        <a:p>
          <a:endParaRPr lang="en-US"/>
        </a:p>
      </dgm:t>
    </dgm:pt>
    <dgm:pt modelId="{8C832220-2F25-48E3-B70C-E5DBC50C5851}" type="sibTrans" cxnId="{E6DD6075-E106-4406-A9B9-AD1675E2DE5F}">
      <dgm:prSet/>
      <dgm:spPr/>
      <dgm:t>
        <a:bodyPr/>
        <a:lstStyle/>
        <a:p>
          <a:endParaRPr lang="en-US"/>
        </a:p>
      </dgm:t>
    </dgm:pt>
    <dgm:pt modelId="{C15A64B5-D292-44E3-AF06-B056060E6CC5}">
      <dgm:prSet/>
      <dgm:spPr/>
      <dgm:t>
        <a:bodyPr/>
        <a:lstStyle/>
        <a:p>
          <a:r>
            <a:rPr lang="en-US" b="0" i="0"/>
            <a:t>Generating analysis from the database for professor to help in decision making</a:t>
          </a:r>
          <a:endParaRPr lang="en-US"/>
        </a:p>
      </dgm:t>
    </dgm:pt>
    <dgm:pt modelId="{1C713474-EC61-4069-B870-47195A712BE4}" type="parTrans" cxnId="{5E5069BA-D783-41C6-8731-4EEF1BA2A4C0}">
      <dgm:prSet/>
      <dgm:spPr/>
      <dgm:t>
        <a:bodyPr/>
        <a:lstStyle/>
        <a:p>
          <a:endParaRPr lang="en-US"/>
        </a:p>
      </dgm:t>
    </dgm:pt>
    <dgm:pt modelId="{E5A2CBE6-0321-4EA2-83B5-003EC26C7BC9}" type="sibTrans" cxnId="{5E5069BA-D783-41C6-8731-4EEF1BA2A4C0}">
      <dgm:prSet/>
      <dgm:spPr/>
      <dgm:t>
        <a:bodyPr/>
        <a:lstStyle/>
        <a:p>
          <a:endParaRPr lang="en-US"/>
        </a:p>
      </dgm:t>
    </dgm:pt>
    <dgm:pt modelId="{B392CBE5-DD05-4520-8F81-E7012FC8C2F7}">
      <dgm:prSet/>
      <dgm:spPr/>
      <dgm:t>
        <a:bodyPr/>
        <a:lstStyle/>
        <a:p>
          <a:r>
            <a:rPr lang="en-US" b="0" i="0"/>
            <a:t>Answering the general questions of students using chatbot itself.</a:t>
          </a:r>
          <a:endParaRPr lang="en-US"/>
        </a:p>
      </dgm:t>
    </dgm:pt>
    <dgm:pt modelId="{B878D30B-A9B1-464A-8DE5-73CEF34876BB}" type="parTrans" cxnId="{98084A21-48AB-4F58-AF5D-016E7DAC834F}">
      <dgm:prSet/>
      <dgm:spPr/>
      <dgm:t>
        <a:bodyPr/>
        <a:lstStyle/>
        <a:p>
          <a:endParaRPr lang="en-US"/>
        </a:p>
      </dgm:t>
    </dgm:pt>
    <dgm:pt modelId="{17B7A7BA-C688-4428-A390-7BA988D0151A}" type="sibTrans" cxnId="{98084A21-48AB-4F58-AF5D-016E7DAC834F}">
      <dgm:prSet/>
      <dgm:spPr/>
      <dgm:t>
        <a:bodyPr/>
        <a:lstStyle/>
        <a:p>
          <a:endParaRPr lang="en-US"/>
        </a:p>
      </dgm:t>
    </dgm:pt>
    <dgm:pt modelId="{024B8297-FCED-4A95-838F-54CEB9624FB1}" type="pres">
      <dgm:prSet presAssocID="{239E86F3-F36C-4263-9C18-0602797E79EA}" presName="root" presStyleCnt="0">
        <dgm:presLayoutVars>
          <dgm:dir/>
          <dgm:resizeHandles val="exact"/>
        </dgm:presLayoutVars>
      </dgm:prSet>
      <dgm:spPr/>
    </dgm:pt>
    <dgm:pt modelId="{AFE33C80-F5FD-4A2F-AD78-7F9B46995CE8}" type="pres">
      <dgm:prSet presAssocID="{1481CE79-809D-419B-91BA-23C0535D5C88}" presName="compNode" presStyleCnt="0"/>
      <dgm:spPr/>
    </dgm:pt>
    <dgm:pt modelId="{1D4B79DF-6758-46CA-8024-0211082192D1}" type="pres">
      <dgm:prSet presAssocID="{1481CE79-809D-419B-91BA-23C0535D5C88}" presName="bgRect" presStyleLbl="bgShp" presStyleIdx="0" presStyleCnt="5"/>
      <dgm:spPr/>
    </dgm:pt>
    <dgm:pt modelId="{9CBE915F-877F-439B-BCD7-5FEA9FDF619B}" type="pres">
      <dgm:prSet presAssocID="{1481CE79-809D-419B-91BA-23C0535D5C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6253D6F-4006-450D-955A-1E7F2A3B0EC6}" type="pres">
      <dgm:prSet presAssocID="{1481CE79-809D-419B-91BA-23C0535D5C88}" presName="spaceRect" presStyleCnt="0"/>
      <dgm:spPr/>
    </dgm:pt>
    <dgm:pt modelId="{DDC9F51C-69C7-4273-BA9D-94430C1BC2F2}" type="pres">
      <dgm:prSet presAssocID="{1481CE79-809D-419B-91BA-23C0535D5C88}" presName="parTx" presStyleLbl="revTx" presStyleIdx="0" presStyleCnt="5">
        <dgm:presLayoutVars>
          <dgm:chMax val="0"/>
          <dgm:chPref val="0"/>
        </dgm:presLayoutVars>
      </dgm:prSet>
      <dgm:spPr/>
    </dgm:pt>
    <dgm:pt modelId="{0D10A210-0D77-4445-9FEC-E70CDCD5E016}" type="pres">
      <dgm:prSet presAssocID="{2CC9779E-AFA4-4E32-A44D-800DE1160815}" presName="sibTrans" presStyleCnt="0"/>
      <dgm:spPr/>
    </dgm:pt>
    <dgm:pt modelId="{7BB30394-ED65-4E9A-AC78-7A3CD4CB7A52}" type="pres">
      <dgm:prSet presAssocID="{79325EFD-B589-48FB-94F2-90E45D185895}" presName="compNode" presStyleCnt="0"/>
      <dgm:spPr/>
    </dgm:pt>
    <dgm:pt modelId="{4E6699DD-EDEB-4803-8BFA-91C956C96B81}" type="pres">
      <dgm:prSet presAssocID="{79325EFD-B589-48FB-94F2-90E45D185895}" presName="bgRect" presStyleLbl="bgShp" presStyleIdx="1" presStyleCnt="5"/>
      <dgm:spPr/>
    </dgm:pt>
    <dgm:pt modelId="{2C05E246-2C89-4D83-A7F6-316903C02836}" type="pres">
      <dgm:prSet presAssocID="{79325EFD-B589-48FB-94F2-90E45D18589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913BD0C1-A27C-4E94-98CE-20692CC18DA0}" type="pres">
      <dgm:prSet presAssocID="{79325EFD-B589-48FB-94F2-90E45D185895}" presName="spaceRect" presStyleCnt="0"/>
      <dgm:spPr/>
    </dgm:pt>
    <dgm:pt modelId="{47479B93-2981-4051-BE67-0E8EA0C733DC}" type="pres">
      <dgm:prSet presAssocID="{79325EFD-B589-48FB-94F2-90E45D185895}" presName="parTx" presStyleLbl="revTx" presStyleIdx="1" presStyleCnt="5">
        <dgm:presLayoutVars>
          <dgm:chMax val="0"/>
          <dgm:chPref val="0"/>
        </dgm:presLayoutVars>
      </dgm:prSet>
      <dgm:spPr/>
    </dgm:pt>
    <dgm:pt modelId="{0451AB7E-5A53-4806-9D57-148F56FF997D}" type="pres">
      <dgm:prSet presAssocID="{0D5AA026-F0BD-4739-B17C-7B3BFAFD31B3}" presName="sibTrans" presStyleCnt="0"/>
      <dgm:spPr/>
    </dgm:pt>
    <dgm:pt modelId="{1BCF699B-DF7D-4F83-831D-E0F9196030CB}" type="pres">
      <dgm:prSet presAssocID="{07CBD4BE-4EB3-4307-BD6F-757CFDB80E10}" presName="compNode" presStyleCnt="0"/>
      <dgm:spPr/>
    </dgm:pt>
    <dgm:pt modelId="{5F4FEA36-2812-47D7-811E-75535A0950EC}" type="pres">
      <dgm:prSet presAssocID="{07CBD4BE-4EB3-4307-BD6F-757CFDB80E10}" presName="bgRect" presStyleLbl="bgShp" presStyleIdx="2" presStyleCnt="5"/>
      <dgm:spPr/>
    </dgm:pt>
    <dgm:pt modelId="{6FD526C4-7DEF-410C-94A9-E07BA4115A38}" type="pres">
      <dgm:prSet presAssocID="{07CBD4BE-4EB3-4307-BD6F-757CFDB80E1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40C43653-2149-48E2-9414-737C0AB32968}" type="pres">
      <dgm:prSet presAssocID="{07CBD4BE-4EB3-4307-BD6F-757CFDB80E10}" presName="spaceRect" presStyleCnt="0"/>
      <dgm:spPr/>
    </dgm:pt>
    <dgm:pt modelId="{250D844D-15B0-432B-8BA6-EDA977B704FC}" type="pres">
      <dgm:prSet presAssocID="{07CBD4BE-4EB3-4307-BD6F-757CFDB80E10}" presName="parTx" presStyleLbl="revTx" presStyleIdx="2" presStyleCnt="5">
        <dgm:presLayoutVars>
          <dgm:chMax val="0"/>
          <dgm:chPref val="0"/>
        </dgm:presLayoutVars>
      </dgm:prSet>
      <dgm:spPr/>
    </dgm:pt>
    <dgm:pt modelId="{FBB70446-8F18-4120-83AD-4EC2C3D8C2EF}" type="pres">
      <dgm:prSet presAssocID="{8C832220-2F25-48E3-B70C-E5DBC50C5851}" presName="sibTrans" presStyleCnt="0"/>
      <dgm:spPr/>
    </dgm:pt>
    <dgm:pt modelId="{9ABCD447-A7B9-4920-9EB2-49F2800FA59E}" type="pres">
      <dgm:prSet presAssocID="{C15A64B5-D292-44E3-AF06-B056060E6CC5}" presName="compNode" presStyleCnt="0"/>
      <dgm:spPr/>
    </dgm:pt>
    <dgm:pt modelId="{DFC6E5C6-25CB-470F-9437-212C1CC8925F}" type="pres">
      <dgm:prSet presAssocID="{C15A64B5-D292-44E3-AF06-B056060E6CC5}" presName="bgRect" presStyleLbl="bgShp" presStyleIdx="3" presStyleCnt="5"/>
      <dgm:spPr/>
    </dgm:pt>
    <dgm:pt modelId="{F16085A0-BEC3-4E5E-9F5C-6C20A00A2B95}" type="pres">
      <dgm:prSet presAssocID="{C15A64B5-D292-44E3-AF06-B056060E6CC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1A4D020-1263-4462-9699-9C2D5A7766CD}" type="pres">
      <dgm:prSet presAssocID="{C15A64B5-D292-44E3-AF06-B056060E6CC5}" presName="spaceRect" presStyleCnt="0"/>
      <dgm:spPr/>
    </dgm:pt>
    <dgm:pt modelId="{D35B24A6-F932-4270-8311-66CF70C01472}" type="pres">
      <dgm:prSet presAssocID="{C15A64B5-D292-44E3-AF06-B056060E6CC5}" presName="parTx" presStyleLbl="revTx" presStyleIdx="3" presStyleCnt="5">
        <dgm:presLayoutVars>
          <dgm:chMax val="0"/>
          <dgm:chPref val="0"/>
        </dgm:presLayoutVars>
      </dgm:prSet>
      <dgm:spPr/>
    </dgm:pt>
    <dgm:pt modelId="{458E46A4-FEC9-45AC-A7A3-BB9523E9FEE4}" type="pres">
      <dgm:prSet presAssocID="{E5A2CBE6-0321-4EA2-83B5-003EC26C7BC9}" presName="sibTrans" presStyleCnt="0"/>
      <dgm:spPr/>
    </dgm:pt>
    <dgm:pt modelId="{84E59A79-6791-4C97-A9BD-5384FF3281E6}" type="pres">
      <dgm:prSet presAssocID="{B392CBE5-DD05-4520-8F81-E7012FC8C2F7}" presName="compNode" presStyleCnt="0"/>
      <dgm:spPr/>
    </dgm:pt>
    <dgm:pt modelId="{0672AA9B-F6C5-4766-977E-5E1ED62AD36F}" type="pres">
      <dgm:prSet presAssocID="{B392CBE5-DD05-4520-8F81-E7012FC8C2F7}" presName="bgRect" presStyleLbl="bgShp" presStyleIdx="4" presStyleCnt="5"/>
      <dgm:spPr/>
    </dgm:pt>
    <dgm:pt modelId="{9819AFD5-EE6F-4941-A584-5E28160381F7}" type="pres">
      <dgm:prSet presAssocID="{B392CBE5-DD05-4520-8F81-E7012FC8C2F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938519E-6407-499A-B8E3-944458644CAF}" type="pres">
      <dgm:prSet presAssocID="{B392CBE5-DD05-4520-8F81-E7012FC8C2F7}" presName="spaceRect" presStyleCnt="0"/>
      <dgm:spPr/>
    </dgm:pt>
    <dgm:pt modelId="{FE0A3A2E-D37B-4005-B80D-EAEAFA1947DD}" type="pres">
      <dgm:prSet presAssocID="{B392CBE5-DD05-4520-8F81-E7012FC8C2F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8084A21-48AB-4F58-AF5D-016E7DAC834F}" srcId="{239E86F3-F36C-4263-9C18-0602797E79EA}" destId="{B392CBE5-DD05-4520-8F81-E7012FC8C2F7}" srcOrd="4" destOrd="0" parTransId="{B878D30B-A9B1-464A-8DE5-73CEF34876BB}" sibTransId="{17B7A7BA-C688-4428-A390-7BA988D0151A}"/>
    <dgm:cxn modelId="{53588329-87CD-434F-AA1D-9BE6A01F45B9}" srcId="{239E86F3-F36C-4263-9C18-0602797E79EA}" destId="{79325EFD-B589-48FB-94F2-90E45D185895}" srcOrd="1" destOrd="0" parTransId="{E4B35E7C-66E8-4D87-9A3C-5B2079466CC3}" sibTransId="{0D5AA026-F0BD-4739-B17C-7B3BFAFD31B3}"/>
    <dgm:cxn modelId="{F69CCF34-59E8-4466-A2DB-AAF793275E62}" type="presOf" srcId="{1481CE79-809D-419B-91BA-23C0535D5C88}" destId="{DDC9F51C-69C7-4273-BA9D-94430C1BC2F2}" srcOrd="0" destOrd="0" presId="urn:microsoft.com/office/officeart/2018/2/layout/IconVerticalSolidList"/>
    <dgm:cxn modelId="{8C34C042-4611-4621-B476-0DB7ED3C2CB4}" type="presOf" srcId="{C15A64B5-D292-44E3-AF06-B056060E6CC5}" destId="{D35B24A6-F932-4270-8311-66CF70C01472}" srcOrd="0" destOrd="0" presId="urn:microsoft.com/office/officeart/2018/2/layout/IconVerticalSolidList"/>
    <dgm:cxn modelId="{76E7AA64-C94A-4597-8EEF-C1FF08F5D7AD}" type="presOf" srcId="{07CBD4BE-4EB3-4307-BD6F-757CFDB80E10}" destId="{250D844D-15B0-432B-8BA6-EDA977B704FC}" srcOrd="0" destOrd="0" presId="urn:microsoft.com/office/officeart/2018/2/layout/IconVerticalSolidList"/>
    <dgm:cxn modelId="{BB5C6F53-CEC4-45C2-9FD7-DED3494A11E7}" type="presOf" srcId="{79325EFD-B589-48FB-94F2-90E45D185895}" destId="{47479B93-2981-4051-BE67-0E8EA0C733DC}" srcOrd="0" destOrd="0" presId="urn:microsoft.com/office/officeart/2018/2/layout/IconVerticalSolidList"/>
    <dgm:cxn modelId="{E6DD6075-E106-4406-A9B9-AD1675E2DE5F}" srcId="{239E86F3-F36C-4263-9C18-0602797E79EA}" destId="{07CBD4BE-4EB3-4307-BD6F-757CFDB80E10}" srcOrd="2" destOrd="0" parTransId="{5A31BA25-110E-472E-8919-8EE0CAC7EDCB}" sibTransId="{8C832220-2F25-48E3-B70C-E5DBC50C5851}"/>
    <dgm:cxn modelId="{DA35FB8D-0DC9-42EB-B536-0514E11EC943}" type="presOf" srcId="{B392CBE5-DD05-4520-8F81-E7012FC8C2F7}" destId="{FE0A3A2E-D37B-4005-B80D-EAEAFA1947DD}" srcOrd="0" destOrd="0" presId="urn:microsoft.com/office/officeart/2018/2/layout/IconVerticalSolidList"/>
    <dgm:cxn modelId="{3D82AD9F-C16D-4226-8D52-BF560DFE4C37}" type="presOf" srcId="{239E86F3-F36C-4263-9C18-0602797E79EA}" destId="{024B8297-FCED-4A95-838F-54CEB9624FB1}" srcOrd="0" destOrd="0" presId="urn:microsoft.com/office/officeart/2018/2/layout/IconVerticalSolidList"/>
    <dgm:cxn modelId="{E3B973A3-923C-4CFC-B28F-2F2E21A00EEF}" srcId="{239E86F3-F36C-4263-9C18-0602797E79EA}" destId="{1481CE79-809D-419B-91BA-23C0535D5C88}" srcOrd="0" destOrd="0" parTransId="{7CC109E4-3539-4F9C-B90D-DAD39E7EF79D}" sibTransId="{2CC9779E-AFA4-4E32-A44D-800DE1160815}"/>
    <dgm:cxn modelId="{5E5069BA-D783-41C6-8731-4EEF1BA2A4C0}" srcId="{239E86F3-F36C-4263-9C18-0602797E79EA}" destId="{C15A64B5-D292-44E3-AF06-B056060E6CC5}" srcOrd="3" destOrd="0" parTransId="{1C713474-EC61-4069-B870-47195A712BE4}" sibTransId="{E5A2CBE6-0321-4EA2-83B5-003EC26C7BC9}"/>
    <dgm:cxn modelId="{0B80D9A9-1504-4FF9-AF67-D0F385CD7B88}" type="presParOf" srcId="{024B8297-FCED-4A95-838F-54CEB9624FB1}" destId="{AFE33C80-F5FD-4A2F-AD78-7F9B46995CE8}" srcOrd="0" destOrd="0" presId="urn:microsoft.com/office/officeart/2018/2/layout/IconVerticalSolidList"/>
    <dgm:cxn modelId="{115934F3-F673-4B98-8EFC-87EBC4146EE0}" type="presParOf" srcId="{AFE33C80-F5FD-4A2F-AD78-7F9B46995CE8}" destId="{1D4B79DF-6758-46CA-8024-0211082192D1}" srcOrd="0" destOrd="0" presId="urn:microsoft.com/office/officeart/2018/2/layout/IconVerticalSolidList"/>
    <dgm:cxn modelId="{CF684981-3ABE-4A14-9522-74ED1CF73B6A}" type="presParOf" srcId="{AFE33C80-F5FD-4A2F-AD78-7F9B46995CE8}" destId="{9CBE915F-877F-439B-BCD7-5FEA9FDF619B}" srcOrd="1" destOrd="0" presId="urn:microsoft.com/office/officeart/2018/2/layout/IconVerticalSolidList"/>
    <dgm:cxn modelId="{59247ABC-20CB-4C20-862C-FBF56E02E5C5}" type="presParOf" srcId="{AFE33C80-F5FD-4A2F-AD78-7F9B46995CE8}" destId="{C6253D6F-4006-450D-955A-1E7F2A3B0EC6}" srcOrd="2" destOrd="0" presId="urn:microsoft.com/office/officeart/2018/2/layout/IconVerticalSolidList"/>
    <dgm:cxn modelId="{41F165E8-A772-4D15-B3D7-BD1B93D56A43}" type="presParOf" srcId="{AFE33C80-F5FD-4A2F-AD78-7F9B46995CE8}" destId="{DDC9F51C-69C7-4273-BA9D-94430C1BC2F2}" srcOrd="3" destOrd="0" presId="urn:microsoft.com/office/officeart/2018/2/layout/IconVerticalSolidList"/>
    <dgm:cxn modelId="{78DDF2FF-0EE5-4039-A14F-76A20D5BA0E9}" type="presParOf" srcId="{024B8297-FCED-4A95-838F-54CEB9624FB1}" destId="{0D10A210-0D77-4445-9FEC-E70CDCD5E016}" srcOrd="1" destOrd="0" presId="urn:microsoft.com/office/officeart/2018/2/layout/IconVerticalSolidList"/>
    <dgm:cxn modelId="{96916DBF-FBF8-4336-9A88-E346449B5373}" type="presParOf" srcId="{024B8297-FCED-4A95-838F-54CEB9624FB1}" destId="{7BB30394-ED65-4E9A-AC78-7A3CD4CB7A52}" srcOrd="2" destOrd="0" presId="urn:microsoft.com/office/officeart/2018/2/layout/IconVerticalSolidList"/>
    <dgm:cxn modelId="{0D09CCFA-69AC-474D-BB12-024D4771DA6A}" type="presParOf" srcId="{7BB30394-ED65-4E9A-AC78-7A3CD4CB7A52}" destId="{4E6699DD-EDEB-4803-8BFA-91C956C96B81}" srcOrd="0" destOrd="0" presId="urn:microsoft.com/office/officeart/2018/2/layout/IconVerticalSolidList"/>
    <dgm:cxn modelId="{73ECEB9E-1732-47D5-9348-36CF5BBC12DD}" type="presParOf" srcId="{7BB30394-ED65-4E9A-AC78-7A3CD4CB7A52}" destId="{2C05E246-2C89-4D83-A7F6-316903C02836}" srcOrd="1" destOrd="0" presId="urn:microsoft.com/office/officeart/2018/2/layout/IconVerticalSolidList"/>
    <dgm:cxn modelId="{F3409811-D19A-4809-8862-1FB4ADA15A23}" type="presParOf" srcId="{7BB30394-ED65-4E9A-AC78-7A3CD4CB7A52}" destId="{913BD0C1-A27C-4E94-98CE-20692CC18DA0}" srcOrd="2" destOrd="0" presId="urn:microsoft.com/office/officeart/2018/2/layout/IconVerticalSolidList"/>
    <dgm:cxn modelId="{BE3EC291-6148-414E-AD5C-F89AE5D7B1AD}" type="presParOf" srcId="{7BB30394-ED65-4E9A-AC78-7A3CD4CB7A52}" destId="{47479B93-2981-4051-BE67-0E8EA0C733DC}" srcOrd="3" destOrd="0" presId="urn:microsoft.com/office/officeart/2018/2/layout/IconVerticalSolidList"/>
    <dgm:cxn modelId="{84D4E842-2818-424E-9D7F-26D3CD25096B}" type="presParOf" srcId="{024B8297-FCED-4A95-838F-54CEB9624FB1}" destId="{0451AB7E-5A53-4806-9D57-148F56FF997D}" srcOrd="3" destOrd="0" presId="urn:microsoft.com/office/officeart/2018/2/layout/IconVerticalSolidList"/>
    <dgm:cxn modelId="{96D00719-E3A0-4B29-8AC8-DABAD30C6079}" type="presParOf" srcId="{024B8297-FCED-4A95-838F-54CEB9624FB1}" destId="{1BCF699B-DF7D-4F83-831D-E0F9196030CB}" srcOrd="4" destOrd="0" presId="urn:microsoft.com/office/officeart/2018/2/layout/IconVerticalSolidList"/>
    <dgm:cxn modelId="{C7DB91AF-8D2D-4ED7-857B-83E12A6F91D9}" type="presParOf" srcId="{1BCF699B-DF7D-4F83-831D-E0F9196030CB}" destId="{5F4FEA36-2812-47D7-811E-75535A0950EC}" srcOrd="0" destOrd="0" presId="urn:microsoft.com/office/officeart/2018/2/layout/IconVerticalSolidList"/>
    <dgm:cxn modelId="{3378CF85-1DF9-41C0-B004-25690331FBC2}" type="presParOf" srcId="{1BCF699B-DF7D-4F83-831D-E0F9196030CB}" destId="{6FD526C4-7DEF-410C-94A9-E07BA4115A38}" srcOrd="1" destOrd="0" presId="urn:microsoft.com/office/officeart/2018/2/layout/IconVerticalSolidList"/>
    <dgm:cxn modelId="{8059113E-58AA-4FE7-8C02-7C7687B1B0CE}" type="presParOf" srcId="{1BCF699B-DF7D-4F83-831D-E0F9196030CB}" destId="{40C43653-2149-48E2-9414-737C0AB32968}" srcOrd="2" destOrd="0" presId="urn:microsoft.com/office/officeart/2018/2/layout/IconVerticalSolidList"/>
    <dgm:cxn modelId="{D59ED96B-DAA9-45A3-B5D2-B38B22ED8F4C}" type="presParOf" srcId="{1BCF699B-DF7D-4F83-831D-E0F9196030CB}" destId="{250D844D-15B0-432B-8BA6-EDA977B704FC}" srcOrd="3" destOrd="0" presId="urn:microsoft.com/office/officeart/2018/2/layout/IconVerticalSolidList"/>
    <dgm:cxn modelId="{47B1ACEA-8C4A-4C7D-92FC-E4D4DEF7DF95}" type="presParOf" srcId="{024B8297-FCED-4A95-838F-54CEB9624FB1}" destId="{FBB70446-8F18-4120-83AD-4EC2C3D8C2EF}" srcOrd="5" destOrd="0" presId="urn:microsoft.com/office/officeart/2018/2/layout/IconVerticalSolidList"/>
    <dgm:cxn modelId="{801652D0-376F-41D8-91CC-526E40910437}" type="presParOf" srcId="{024B8297-FCED-4A95-838F-54CEB9624FB1}" destId="{9ABCD447-A7B9-4920-9EB2-49F2800FA59E}" srcOrd="6" destOrd="0" presId="urn:microsoft.com/office/officeart/2018/2/layout/IconVerticalSolidList"/>
    <dgm:cxn modelId="{5BC29D4C-E9C4-4B43-8A4A-747EB0C6C813}" type="presParOf" srcId="{9ABCD447-A7B9-4920-9EB2-49F2800FA59E}" destId="{DFC6E5C6-25CB-470F-9437-212C1CC8925F}" srcOrd="0" destOrd="0" presId="urn:microsoft.com/office/officeart/2018/2/layout/IconVerticalSolidList"/>
    <dgm:cxn modelId="{2DB0DB44-BEBF-40F1-8CE5-16BDE7F6BF63}" type="presParOf" srcId="{9ABCD447-A7B9-4920-9EB2-49F2800FA59E}" destId="{F16085A0-BEC3-4E5E-9F5C-6C20A00A2B95}" srcOrd="1" destOrd="0" presId="urn:microsoft.com/office/officeart/2018/2/layout/IconVerticalSolidList"/>
    <dgm:cxn modelId="{7513F63D-466A-4F41-A94A-BE18577C43F3}" type="presParOf" srcId="{9ABCD447-A7B9-4920-9EB2-49F2800FA59E}" destId="{A1A4D020-1263-4462-9699-9C2D5A7766CD}" srcOrd="2" destOrd="0" presId="urn:microsoft.com/office/officeart/2018/2/layout/IconVerticalSolidList"/>
    <dgm:cxn modelId="{EFE470CE-FAA5-47F0-BAF5-DF3E559FEEF9}" type="presParOf" srcId="{9ABCD447-A7B9-4920-9EB2-49F2800FA59E}" destId="{D35B24A6-F932-4270-8311-66CF70C01472}" srcOrd="3" destOrd="0" presId="urn:microsoft.com/office/officeart/2018/2/layout/IconVerticalSolidList"/>
    <dgm:cxn modelId="{2CC1C670-CA96-4A70-9377-EAD115784AAB}" type="presParOf" srcId="{024B8297-FCED-4A95-838F-54CEB9624FB1}" destId="{458E46A4-FEC9-45AC-A7A3-BB9523E9FEE4}" srcOrd="7" destOrd="0" presId="urn:microsoft.com/office/officeart/2018/2/layout/IconVerticalSolidList"/>
    <dgm:cxn modelId="{23021375-DD12-4735-9E12-FC8C9EE00AC7}" type="presParOf" srcId="{024B8297-FCED-4A95-838F-54CEB9624FB1}" destId="{84E59A79-6791-4C97-A9BD-5384FF3281E6}" srcOrd="8" destOrd="0" presId="urn:microsoft.com/office/officeart/2018/2/layout/IconVerticalSolidList"/>
    <dgm:cxn modelId="{D78BC68D-ED08-4728-8D45-2F86705ACACB}" type="presParOf" srcId="{84E59A79-6791-4C97-A9BD-5384FF3281E6}" destId="{0672AA9B-F6C5-4766-977E-5E1ED62AD36F}" srcOrd="0" destOrd="0" presId="urn:microsoft.com/office/officeart/2018/2/layout/IconVerticalSolidList"/>
    <dgm:cxn modelId="{77831423-4B25-44A8-85D9-30161201CAAB}" type="presParOf" srcId="{84E59A79-6791-4C97-A9BD-5384FF3281E6}" destId="{9819AFD5-EE6F-4941-A584-5E28160381F7}" srcOrd="1" destOrd="0" presId="urn:microsoft.com/office/officeart/2018/2/layout/IconVerticalSolidList"/>
    <dgm:cxn modelId="{C005D996-7835-4946-B4AA-9714AC970467}" type="presParOf" srcId="{84E59A79-6791-4C97-A9BD-5384FF3281E6}" destId="{E938519E-6407-499A-B8E3-944458644CAF}" srcOrd="2" destOrd="0" presId="urn:microsoft.com/office/officeart/2018/2/layout/IconVerticalSolidList"/>
    <dgm:cxn modelId="{953298B5-A891-4577-A1B4-EE4B7FDC081D}" type="presParOf" srcId="{84E59A79-6791-4C97-A9BD-5384FF3281E6}" destId="{FE0A3A2E-D37B-4005-B80D-EAEAFA1947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D0901-9623-4FA9-9275-7FE9400A435D}">
      <dsp:nvSpPr>
        <dsp:cNvPr id="0" name=""/>
        <dsp:cNvSpPr/>
      </dsp:nvSpPr>
      <dsp:spPr>
        <a:xfrm>
          <a:off x="0" y="558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9EE408-8CF3-4B9A-B9DF-BDDE3AF4F45D}">
      <dsp:nvSpPr>
        <dsp:cNvPr id="0" name=""/>
        <dsp:cNvSpPr/>
      </dsp:nvSpPr>
      <dsp:spPr>
        <a:xfrm>
          <a:off x="395054" y="294400"/>
          <a:ext cx="718281" cy="718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9E2B7-B9D9-4787-B8F3-FA85456D1E13}">
      <dsp:nvSpPr>
        <dsp:cNvPr id="0" name=""/>
        <dsp:cNvSpPr/>
      </dsp:nvSpPr>
      <dsp:spPr>
        <a:xfrm>
          <a:off x="1508391" y="558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Real time Interaction of student and professor made easy with a chatbot</a:t>
          </a:r>
        </a:p>
      </dsp:txBody>
      <dsp:txXfrm>
        <a:off x="1508391" y="558"/>
        <a:ext cx="4987658" cy="1305966"/>
      </dsp:txXfrm>
    </dsp:sp>
    <dsp:sp modelId="{49097A10-BC99-4C06-9732-5AB8CF0984CB}">
      <dsp:nvSpPr>
        <dsp:cNvPr id="0" name=""/>
        <dsp:cNvSpPr/>
      </dsp:nvSpPr>
      <dsp:spPr>
        <a:xfrm>
          <a:off x="0" y="1633016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15D52-A660-4F79-BB33-2D8F0472359F}">
      <dsp:nvSpPr>
        <dsp:cNvPr id="0" name=""/>
        <dsp:cNvSpPr/>
      </dsp:nvSpPr>
      <dsp:spPr>
        <a:xfrm>
          <a:off x="395054" y="1926859"/>
          <a:ext cx="718281" cy="718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D4AC13-BEE3-4569-B7A2-3CFAA159E834}">
      <dsp:nvSpPr>
        <dsp:cNvPr id="0" name=""/>
        <dsp:cNvSpPr/>
      </dsp:nvSpPr>
      <dsp:spPr>
        <a:xfrm>
          <a:off x="1508391" y="1633016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Student  Doubts can be solved by the chat bot or professor depending on the level of details required in the answer.</a:t>
          </a:r>
        </a:p>
      </dsp:txBody>
      <dsp:txXfrm>
        <a:off x="1508391" y="1633016"/>
        <a:ext cx="4987658" cy="1305966"/>
      </dsp:txXfrm>
    </dsp:sp>
    <dsp:sp modelId="{D11C42BF-0F8A-454E-88A2-E220877B8B81}">
      <dsp:nvSpPr>
        <dsp:cNvPr id="0" name=""/>
        <dsp:cNvSpPr/>
      </dsp:nvSpPr>
      <dsp:spPr>
        <a:xfrm>
          <a:off x="0" y="3265475"/>
          <a:ext cx="6496050" cy="13059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7529-F62A-4452-A06E-C8F36470039E}">
      <dsp:nvSpPr>
        <dsp:cNvPr id="0" name=""/>
        <dsp:cNvSpPr/>
      </dsp:nvSpPr>
      <dsp:spPr>
        <a:xfrm>
          <a:off x="395054" y="3559317"/>
          <a:ext cx="718281" cy="718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99DD9-8D8B-41A7-A17D-DB7679FBA893}">
      <dsp:nvSpPr>
        <dsp:cNvPr id="0" name=""/>
        <dsp:cNvSpPr/>
      </dsp:nvSpPr>
      <dsp:spPr>
        <a:xfrm>
          <a:off x="1508391" y="3265475"/>
          <a:ext cx="4987658" cy="130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215" tIns="138215" rIns="138215" bIns="13821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Insight can be presented to professor.</a:t>
          </a:r>
          <a:r>
            <a:rPr lang="en-US" sz="1800" kern="1200">
              <a:latin typeface="Century Gothic" panose="020B0502020202020204"/>
            </a:rPr>
            <a:t> </a:t>
          </a:r>
          <a:endParaRPr lang="en-US" sz="1800" kern="1200"/>
        </a:p>
      </dsp:txBody>
      <dsp:txXfrm>
        <a:off x="1508391" y="3265475"/>
        <a:ext cx="4987658" cy="1305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F6621-6BFD-4B0D-9453-0098A011CF00}">
      <dsp:nvSpPr>
        <dsp:cNvPr id="0" name=""/>
        <dsp:cNvSpPr/>
      </dsp:nvSpPr>
      <dsp:spPr>
        <a:xfrm>
          <a:off x="0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7DD760-557F-4BF2-B759-6EB74D35D72E}">
      <dsp:nvSpPr>
        <dsp:cNvPr id="0" name=""/>
        <dsp:cNvSpPr/>
      </dsp:nvSpPr>
      <dsp:spPr>
        <a:xfrm>
          <a:off x="340480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>
              <a:latin typeface="Century Gothic" panose="020B0502020202020204"/>
            </a:rPr>
            <a:t>Manage</a:t>
          </a:r>
          <a:r>
            <a:rPr lang="en-US" sz="2400" b="0" i="0" kern="1200"/>
            <a:t> student and professor conversations.</a:t>
          </a:r>
          <a:endParaRPr lang="en-US" sz="2400" kern="1200"/>
        </a:p>
      </dsp:txBody>
      <dsp:txXfrm>
        <a:off x="397472" y="947936"/>
        <a:ext cx="2950338" cy="1831860"/>
      </dsp:txXfrm>
    </dsp:sp>
    <dsp:sp modelId="{A48EB2FE-5E47-43C6-8EB9-FC1CB86CC2C2}">
      <dsp:nvSpPr>
        <dsp:cNvPr id="0" name=""/>
        <dsp:cNvSpPr/>
      </dsp:nvSpPr>
      <dsp:spPr>
        <a:xfrm>
          <a:off x="3745283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7E74A-58E5-437E-A675-8E83FFFB13FA}">
      <dsp:nvSpPr>
        <dsp:cNvPr id="0" name=""/>
        <dsp:cNvSpPr/>
      </dsp:nvSpPr>
      <dsp:spPr>
        <a:xfrm>
          <a:off x="4085763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Questions can be answered by chat bot</a:t>
          </a:r>
          <a:endParaRPr lang="en-US" sz="2400" kern="1200"/>
        </a:p>
      </dsp:txBody>
      <dsp:txXfrm>
        <a:off x="4142755" y="947936"/>
        <a:ext cx="2950338" cy="1831860"/>
      </dsp:txXfrm>
    </dsp:sp>
    <dsp:sp modelId="{296276DB-6433-429E-B1A9-C2D54A366B50}">
      <dsp:nvSpPr>
        <dsp:cNvPr id="0" name=""/>
        <dsp:cNvSpPr/>
      </dsp:nvSpPr>
      <dsp:spPr>
        <a:xfrm>
          <a:off x="7490566" y="567487"/>
          <a:ext cx="3064322" cy="19458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2F2B5-0933-4511-8BBE-3DC8F0A70C67}">
      <dsp:nvSpPr>
        <dsp:cNvPr id="0" name=""/>
        <dsp:cNvSpPr/>
      </dsp:nvSpPr>
      <dsp:spPr>
        <a:xfrm>
          <a:off x="7831047" y="890944"/>
          <a:ext cx="3064322" cy="1945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If the question found out of league than chat bot will lead to professor.</a:t>
          </a:r>
          <a:endParaRPr lang="en-US" sz="2400" kern="1200"/>
        </a:p>
      </dsp:txBody>
      <dsp:txXfrm>
        <a:off x="7888039" y="947936"/>
        <a:ext cx="2950338" cy="1831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DEA2D4-6562-4D49-AC51-BCF0277F56BD}">
      <dsp:nvSpPr>
        <dsp:cNvPr id="0" name=""/>
        <dsp:cNvSpPr/>
      </dsp:nvSpPr>
      <dsp:spPr>
        <a:xfrm>
          <a:off x="954059" y="818479"/>
          <a:ext cx="1081800" cy="108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37958-2016-44F5-927B-A586CAAE8C49}">
      <dsp:nvSpPr>
        <dsp:cNvPr id="0" name=""/>
        <dsp:cNvSpPr/>
      </dsp:nvSpPr>
      <dsp:spPr>
        <a:xfrm>
          <a:off x="292959" y="2218364"/>
          <a:ext cx="24040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Questions Raised by students :  Insights like Frequency of questions, type of questions category, etc.</a:t>
          </a:r>
          <a:endParaRPr lang="en-US" sz="1100" kern="1200"/>
        </a:p>
      </dsp:txBody>
      <dsp:txXfrm>
        <a:off x="292959" y="2218364"/>
        <a:ext cx="2404001" cy="720000"/>
      </dsp:txXfrm>
    </dsp:sp>
    <dsp:sp modelId="{DD185F32-88FB-4104-95E7-93985E7A43DE}">
      <dsp:nvSpPr>
        <dsp:cNvPr id="0" name=""/>
        <dsp:cNvSpPr/>
      </dsp:nvSpPr>
      <dsp:spPr>
        <a:xfrm>
          <a:off x="3778761" y="818479"/>
          <a:ext cx="1081800" cy="108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C7C23-5343-4660-9162-ED6F7CAD6E47}">
      <dsp:nvSpPr>
        <dsp:cNvPr id="0" name=""/>
        <dsp:cNvSpPr/>
      </dsp:nvSpPr>
      <dsp:spPr>
        <a:xfrm>
          <a:off x="3117661" y="2218364"/>
          <a:ext cx="24040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Professor rating based on polling</a:t>
          </a:r>
          <a:endParaRPr lang="en-US" sz="1100" kern="1200"/>
        </a:p>
      </dsp:txBody>
      <dsp:txXfrm>
        <a:off x="3117661" y="2218364"/>
        <a:ext cx="2404001" cy="720000"/>
      </dsp:txXfrm>
    </dsp:sp>
    <dsp:sp modelId="{7B8C0954-CB08-4EEB-8FA4-3D0A9B519C36}">
      <dsp:nvSpPr>
        <dsp:cNvPr id="0" name=""/>
        <dsp:cNvSpPr/>
      </dsp:nvSpPr>
      <dsp:spPr>
        <a:xfrm>
          <a:off x="6603463" y="818479"/>
          <a:ext cx="1081800" cy="108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6B541-6DF3-43C1-8405-FA4250FFF2BF}">
      <dsp:nvSpPr>
        <dsp:cNvPr id="0" name=""/>
        <dsp:cNvSpPr/>
      </dsp:nvSpPr>
      <dsp:spPr>
        <a:xfrm>
          <a:off x="5942363" y="2218364"/>
          <a:ext cx="24040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Active</a:t>
          </a:r>
          <a:r>
            <a:rPr lang="en-US" sz="1100" kern="1200">
              <a:latin typeface="Century Gothic" panose="020B0502020202020204"/>
            </a:rPr>
            <a:t> student</a:t>
          </a:r>
          <a:endParaRPr lang="en-US" sz="1100" kern="1200"/>
        </a:p>
      </dsp:txBody>
      <dsp:txXfrm>
        <a:off x="5942363" y="2218364"/>
        <a:ext cx="2404001" cy="720000"/>
      </dsp:txXfrm>
    </dsp:sp>
    <dsp:sp modelId="{FCF88361-F766-4FA6-815F-BE855E6EBB12}">
      <dsp:nvSpPr>
        <dsp:cNvPr id="0" name=""/>
        <dsp:cNvSpPr/>
      </dsp:nvSpPr>
      <dsp:spPr>
        <a:xfrm>
          <a:off x="9428165" y="818479"/>
          <a:ext cx="1081800" cy="10818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CFEB52-522B-4D2C-8FB2-0D78637BCDC4}">
      <dsp:nvSpPr>
        <dsp:cNvPr id="0" name=""/>
        <dsp:cNvSpPr/>
      </dsp:nvSpPr>
      <dsp:spPr>
        <a:xfrm>
          <a:off x="8767065" y="2218364"/>
          <a:ext cx="240400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Member details</a:t>
          </a:r>
          <a:endParaRPr lang="en-US" sz="1100" kern="1200"/>
        </a:p>
      </dsp:txBody>
      <dsp:txXfrm>
        <a:off x="8767065" y="2218364"/>
        <a:ext cx="240400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B79DF-6758-46CA-8024-0211082192D1}">
      <dsp:nvSpPr>
        <dsp:cNvPr id="0" name=""/>
        <dsp:cNvSpPr/>
      </dsp:nvSpPr>
      <dsp:spPr>
        <a:xfrm>
          <a:off x="0" y="3571"/>
          <a:ext cx="6496050" cy="7608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E915F-877F-439B-BCD7-5FEA9FDF619B}">
      <dsp:nvSpPr>
        <dsp:cNvPr id="0" name=""/>
        <dsp:cNvSpPr/>
      </dsp:nvSpPr>
      <dsp:spPr>
        <a:xfrm>
          <a:off x="230144" y="174753"/>
          <a:ext cx="418445" cy="418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9F51C-69C7-4273-BA9D-94430C1BC2F2}">
      <dsp:nvSpPr>
        <dsp:cNvPr id="0" name=""/>
        <dsp:cNvSpPr/>
      </dsp:nvSpPr>
      <dsp:spPr>
        <a:xfrm>
          <a:off x="878734" y="3571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Gretting with the students</a:t>
          </a:r>
          <a:endParaRPr lang="en-US" sz="1900" kern="1200"/>
        </a:p>
      </dsp:txBody>
      <dsp:txXfrm>
        <a:off x="878734" y="3571"/>
        <a:ext cx="5617315" cy="760809"/>
      </dsp:txXfrm>
    </dsp:sp>
    <dsp:sp modelId="{4E6699DD-EDEB-4803-8BFA-91C956C96B81}">
      <dsp:nvSpPr>
        <dsp:cNvPr id="0" name=""/>
        <dsp:cNvSpPr/>
      </dsp:nvSpPr>
      <dsp:spPr>
        <a:xfrm>
          <a:off x="0" y="954583"/>
          <a:ext cx="6496050" cy="7608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05E246-2C89-4D83-A7F6-316903C02836}">
      <dsp:nvSpPr>
        <dsp:cNvPr id="0" name=""/>
        <dsp:cNvSpPr/>
      </dsp:nvSpPr>
      <dsp:spPr>
        <a:xfrm>
          <a:off x="230144" y="1125765"/>
          <a:ext cx="418445" cy="418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79B93-2981-4051-BE67-0E8EA0C733DC}">
      <dsp:nvSpPr>
        <dsp:cNvPr id="0" name=""/>
        <dsp:cNvSpPr/>
      </dsp:nvSpPr>
      <dsp:spPr>
        <a:xfrm>
          <a:off x="878734" y="954583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Categorizing the questions</a:t>
          </a:r>
          <a:endParaRPr lang="en-US" sz="1900" kern="1200"/>
        </a:p>
      </dsp:txBody>
      <dsp:txXfrm>
        <a:off x="878734" y="954583"/>
        <a:ext cx="5617315" cy="760809"/>
      </dsp:txXfrm>
    </dsp:sp>
    <dsp:sp modelId="{5F4FEA36-2812-47D7-811E-75535A0950EC}">
      <dsp:nvSpPr>
        <dsp:cNvPr id="0" name=""/>
        <dsp:cNvSpPr/>
      </dsp:nvSpPr>
      <dsp:spPr>
        <a:xfrm>
          <a:off x="0" y="1905595"/>
          <a:ext cx="6496050" cy="7608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D526C4-7DEF-410C-94A9-E07BA4115A38}">
      <dsp:nvSpPr>
        <dsp:cNvPr id="0" name=""/>
        <dsp:cNvSpPr/>
      </dsp:nvSpPr>
      <dsp:spPr>
        <a:xfrm>
          <a:off x="230144" y="2076777"/>
          <a:ext cx="418445" cy="418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0D844D-15B0-432B-8BA6-EDA977B704FC}">
      <dsp:nvSpPr>
        <dsp:cNvPr id="0" name=""/>
        <dsp:cNvSpPr/>
      </dsp:nvSpPr>
      <dsp:spPr>
        <a:xfrm>
          <a:off x="878734" y="1905595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Showing professor questions based on different categories</a:t>
          </a:r>
          <a:endParaRPr lang="en-US" sz="1900" kern="1200"/>
        </a:p>
      </dsp:txBody>
      <dsp:txXfrm>
        <a:off x="878734" y="1905595"/>
        <a:ext cx="5617315" cy="760809"/>
      </dsp:txXfrm>
    </dsp:sp>
    <dsp:sp modelId="{DFC6E5C6-25CB-470F-9437-212C1CC8925F}">
      <dsp:nvSpPr>
        <dsp:cNvPr id="0" name=""/>
        <dsp:cNvSpPr/>
      </dsp:nvSpPr>
      <dsp:spPr>
        <a:xfrm>
          <a:off x="0" y="2856607"/>
          <a:ext cx="6496050" cy="7608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6085A0-BEC3-4E5E-9F5C-6C20A00A2B95}">
      <dsp:nvSpPr>
        <dsp:cNvPr id="0" name=""/>
        <dsp:cNvSpPr/>
      </dsp:nvSpPr>
      <dsp:spPr>
        <a:xfrm>
          <a:off x="230144" y="3027789"/>
          <a:ext cx="418445" cy="418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5B24A6-F932-4270-8311-66CF70C01472}">
      <dsp:nvSpPr>
        <dsp:cNvPr id="0" name=""/>
        <dsp:cNvSpPr/>
      </dsp:nvSpPr>
      <dsp:spPr>
        <a:xfrm>
          <a:off x="878734" y="2856607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Generating analysis from the database for professor to help in decision making</a:t>
          </a:r>
          <a:endParaRPr lang="en-US" sz="1900" kern="1200"/>
        </a:p>
      </dsp:txBody>
      <dsp:txXfrm>
        <a:off x="878734" y="2856607"/>
        <a:ext cx="5617315" cy="760809"/>
      </dsp:txXfrm>
    </dsp:sp>
    <dsp:sp modelId="{0672AA9B-F6C5-4766-977E-5E1ED62AD36F}">
      <dsp:nvSpPr>
        <dsp:cNvPr id="0" name=""/>
        <dsp:cNvSpPr/>
      </dsp:nvSpPr>
      <dsp:spPr>
        <a:xfrm>
          <a:off x="0" y="3807618"/>
          <a:ext cx="6496050" cy="7608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AFD5-EE6F-4941-A584-5E28160381F7}">
      <dsp:nvSpPr>
        <dsp:cNvPr id="0" name=""/>
        <dsp:cNvSpPr/>
      </dsp:nvSpPr>
      <dsp:spPr>
        <a:xfrm>
          <a:off x="230144" y="3978800"/>
          <a:ext cx="418445" cy="418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0A3A2E-D37B-4005-B80D-EAEAFA1947DD}">
      <dsp:nvSpPr>
        <dsp:cNvPr id="0" name=""/>
        <dsp:cNvSpPr/>
      </dsp:nvSpPr>
      <dsp:spPr>
        <a:xfrm>
          <a:off x="878734" y="3807618"/>
          <a:ext cx="5617315" cy="7608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19" tIns="80519" rIns="80519" bIns="8051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Answering the general questions of students using chatbot itself.</a:t>
          </a:r>
          <a:endParaRPr lang="en-US" sz="1900" kern="1200"/>
        </a:p>
      </dsp:txBody>
      <dsp:txXfrm>
        <a:off x="878734" y="3807618"/>
        <a:ext cx="5617315" cy="760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BE738-B73D-4083-B85E-D8950A6B405C}" type="datetimeFigureOut">
              <a:rPr lang="en-US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185C3-6CE3-4F20-863F-2877E39DC63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4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2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4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19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8002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216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28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5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78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5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93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2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8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7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6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3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8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8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17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0C99-8252-4F61-8DA7-3BCAB7A0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135" y="425857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3600">
                <a:latin typeface="Aharoni"/>
                <a:cs typeface="Aharoni"/>
              </a:rPr>
              <a:t>Capstone II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244DD662-9F1D-42CF-8979-0EC804E126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9" r="32233" b="4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17F89-E2F8-4D4E-A55A-57204793B930}"/>
              </a:ext>
            </a:extLst>
          </p:cNvPr>
          <p:cNvSpPr txBox="1"/>
          <p:nvPr/>
        </p:nvSpPr>
        <p:spPr>
          <a:xfrm>
            <a:off x="6480000" y="2541600"/>
            <a:ext cx="4991962" cy="3216273"/>
          </a:xfrm>
          <a:prstGeom prst="rect">
            <a:avLst/>
          </a:prstGeom>
        </p:spPr>
        <p:txBody>
          <a:bodyPr rot="0" spcFirstLastPara="0" vertOverflow="overflow" horzOverflow="overflow" vert="horz" lIns="0" tIns="0" rIns="0" bIns="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800" spc="20">
                <a:solidFill>
                  <a:schemeClr val="tx1">
                    <a:alpha val="58000"/>
                  </a:schemeClr>
                </a:solidFill>
              </a:rPr>
              <a:t>Academic Insights</a:t>
            </a:r>
            <a:endParaRPr lang="en-US" sz="2800">
              <a:solidFill>
                <a:schemeClr val="tx1">
                  <a:alpha val="5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777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78D87-8926-4658-B000-FB41ECC6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Future Scope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15130-59B1-4058-ACF5-220249436469}"/>
              </a:ext>
            </a:extLst>
          </p:cNvPr>
          <p:cNvSpPr txBox="1"/>
          <p:nvPr/>
        </p:nvSpPr>
        <p:spPr>
          <a:xfrm>
            <a:off x="648930" y="2438400"/>
            <a:ext cx="61881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rgbClr val="1E5155">
                  <a:lumMod val="40000"/>
                  <a:lumOff val="60000"/>
                </a:srgbClr>
              </a:buClr>
              <a:buSzPct val="80000"/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frequently asked question with answer</a:t>
            </a:r>
            <a:endParaRPr lang="en-US">
              <a:ea typeface="+mj-ea"/>
              <a:cs typeface="+mj-cs"/>
            </a:endParaRP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Chatbot can search google engine for research paper  to answer question asked by student.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Using keyword differentiate question into categories.</a:t>
            </a:r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blue mesh and nodes">
            <a:extLst>
              <a:ext uri="{FF2B5EF4-FFF2-40B4-BE49-F238E27FC236}">
                <a16:creationId xmlns:a16="http://schemas.microsoft.com/office/drawing/2014/main" id="{3747BFD8-9183-4208-900B-D6D7532C9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91" r="25100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C388E-3553-444C-9499-3827B842A179}"/>
              </a:ext>
            </a:extLst>
          </p:cNvPr>
          <p:cNvSpPr txBox="1"/>
          <p:nvPr/>
        </p:nvSpPr>
        <p:spPr>
          <a:xfrm>
            <a:off x="561833" y="4594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A34C-A0FF-4EDF-BD3D-679B433B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329" y="781451"/>
            <a:ext cx="4991962" cy="5135374"/>
          </a:xfrm>
        </p:spPr>
        <p:txBody>
          <a:bodyPr vert="horz" lIns="0" tIns="0" rIns="0" bIns="0" rtlCol="0" anchor="ctr">
            <a:normAutofit/>
          </a:bodyPr>
          <a:lstStyle/>
          <a:p>
            <a:pPr marL="0" indent="0" algn="ctr">
              <a:buNone/>
            </a:pPr>
            <a:r>
              <a:rPr lang="en-US" sz="6000">
                <a:solidFill>
                  <a:srgbClr val="FFFFFF"/>
                </a:solidFill>
                <a:latin typeface="Aparajita"/>
                <a:cs typeface="Aparajita"/>
              </a:rPr>
              <a:t>Thank You</a:t>
            </a:r>
            <a:endParaRPr lang="en-US" sz="6000">
              <a:solidFill>
                <a:srgbClr val="FFFFFF">
                  <a:alpha val="58000"/>
                </a:srgbClr>
              </a:solidFill>
              <a:latin typeface="Aparajita"/>
              <a:cs typeface="Aparajita"/>
            </a:endParaRPr>
          </a:p>
        </p:txBody>
      </p:sp>
    </p:spTree>
    <p:extLst>
      <p:ext uri="{BB962C8B-B14F-4D97-AF65-F5344CB8AC3E}">
        <p14:creationId xmlns:p14="http://schemas.microsoft.com/office/powerpoint/2010/main" val="165984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7D3C-4689-4559-85FF-6B565119A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34" y="278006"/>
            <a:ext cx="10728322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r>
              <a:rPr lang="en-US">
                <a:latin typeface="Segoe UI Symbol"/>
                <a:ea typeface="Segoe UI Symbol"/>
              </a:rPr>
              <a:t>Academic Analysis using AI</a:t>
            </a:r>
          </a:p>
        </p:txBody>
      </p:sp>
      <p:pic>
        <p:nvPicPr>
          <p:cNvPr id="5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433E531-717C-4231-9603-ED297C2DB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01" t="12373" r="15964" b="51525"/>
          <a:stretch/>
        </p:blipFill>
        <p:spPr>
          <a:xfrm>
            <a:off x="806917" y="2087096"/>
            <a:ext cx="1821920" cy="20307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728B33-73EC-4CB8-9BA5-9CD3CCDBF91B}"/>
              </a:ext>
            </a:extLst>
          </p:cNvPr>
          <p:cNvSpPr txBox="1"/>
          <p:nvPr/>
        </p:nvSpPr>
        <p:spPr>
          <a:xfrm>
            <a:off x="481041" y="4335751"/>
            <a:ext cx="256446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95000"/>
                  </a:schemeClr>
                </a:solidFill>
                <a:ea typeface="+mn-lt"/>
                <a:cs typeface="+mn-lt"/>
              </a:rPr>
              <a:t>Tech Lead</a:t>
            </a:r>
            <a:endParaRPr lang="en-US" sz="2000">
              <a:solidFill>
                <a:schemeClr val="tx1">
                  <a:lumMod val="95000"/>
                </a:schemeClr>
              </a:solidFill>
            </a:endParaRPr>
          </a:p>
          <a:p>
            <a:pPr algn="ctr"/>
            <a:r>
              <a:rPr lang="en-US"/>
              <a:t>Nikhil Patel</a:t>
            </a:r>
          </a:p>
          <a:p>
            <a:pPr algn="ctr"/>
            <a:r>
              <a:rPr lang="en-US" sz="1600"/>
              <a:t>nikhil.patel3@dcmail.ca</a:t>
            </a:r>
          </a:p>
          <a:p>
            <a:pPr algn="ctr"/>
            <a:r>
              <a:rPr lang="en-US"/>
              <a:t>100799060</a:t>
            </a:r>
          </a:p>
          <a:p>
            <a:pPr algn="ctr"/>
            <a:r>
              <a:rPr lang="en-US"/>
              <a:t> 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F2EBD-F10F-41DC-9DEC-CC083D8E0FB3}"/>
              </a:ext>
            </a:extLst>
          </p:cNvPr>
          <p:cNvSpPr txBox="1"/>
          <p:nvPr/>
        </p:nvSpPr>
        <p:spPr>
          <a:xfrm>
            <a:off x="3175273" y="4398248"/>
            <a:ext cx="261149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Parth Shah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parth.shah2@dcmail.ca</a:t>
            </a:r>
            <a:endParaRPr lang="en-US" sz="1600"/>
          </a:p>
          <a:p>
            <a:pPr algn="ctr"/>
            <a:r>
              <a:rPr lang="en-US"/>
              <a:t>100799064</a:t>
            </a:r>
          </a:p>
          <a:p>
            <a:pPr algn="ctr"/>
            <a:r>
              <a:rPr lang="en-US"/>
              <a:t>Developer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5B356B0D-A6DF-4D60-9E85-7FB6A1A027BD}"/>
              </a:ext>
            </a:extLst>
          </p:cNvPr>
          <p:cNvSpPr txBox="1"/>
          <p:nvPr/>
        </p:nvSpPr>
        <p:spPr>
          <a:xfrm>
            <a:off x="8956124" y="4481114"/>
            <a:ext cx="1970729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/>
              <a:t>Amulya </a:t>
            </a:r>
            <a:r>
              <a:rPr lang="en-US" sz="1600">
                <a:ea typeface="+mn-lt"/>
                <a:cs typeface="+mn-lt"/>
              </a:rPr>
              <a:t>Pedapudi</a:t>
            </a:r>
            <a:endParaRPr lang="en-US" sz="1600"/>
          </a:p>
          <a:p>
            <a:pPr algn="ctr"/>
            <a:r>
              <a:rPr lang="en-US" sz="1600">
                <a:ea typeface="+mn-lt"/>
                <a:cs typeface="+mn-lt"/>
              </a:rPr>
              <a:t>amulya.pedapudi@dcmail.ca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100808959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Research</a:t>
            </a:r>
            <a:endParaRPr lang="en-US" sz="1600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5B356B0D-A6DF-4D60-9E85-7FB6A1A027BD}"/>
              </a:ext>
            </a:extLst>
          </p:cNvPr>
          <p:cNvSpPr txBox="1"/>
          <p:nvPr/>
        </p:nvSpPr>
        <p:spPr>
          <a:xfrm>
            <a:off x="6051031" y="4397536"/>
            <a:ext cx="2385719" cy="141577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Harsh Patel</a:t>
            </a:r>
          </a:p>
          <a:p>
            <a:pPr algn="ctr"/>
            <a:r>
              <a:rPr lang="en-US" sz="1600">
                <a:ea typeface="+mn-lt"/>
                <a:cs typeface="+mn-lt"/>
              </a:rPr>
              <a:t>harshrajnikant.patel1@dcmail.ca</a:t>
            </a:r>
            <a:endParaRPr lang="en-US" sz="1600"/>
          </a:p>
          <a:p>
            <a:pPr algn="ctr"/>
            <a:r>
              <a:rPr lang="en-US"/>
              <a:t>100800197</a:t>
            </a:r>
          </a:p>
          <a:p>
            <a:pPr algn="ctr"/>
            <a:r>
              <a:rPr lang="en-US"/>
              <a:t> Developer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650BC15-D3B1-5243-AB94-5FD17A426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50" y="2083313"/>
            <a:ext cx="1674091" cy="2093577"/>
          </a:xfrm>
          <a:prstGeom prst="rect">
            <a:avLst/>
          </a:prstGeom>
        </p:spPr>
      </p:pic>
      <p:pic>
        <p:nvPicPr>
          <p:cNvPr id="4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632977-8D44-48E4-A6CD-AB5946246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896" y="2089293"/>
            <a:ext cx="1770648" cy="2109668"/>
          </a:xfrm>
          <a:prstGeom prst="rect">
            <a:avLst/>
          </a:prstGeom>
        </p:spPr>
      </p:pic>
      <p:pic>
        <p:nvPicPr>
          <p:cNvPr id="8" name="Picture 10" descr="A person wearing a blue shirt&#10;&#10;Description automatically generated">
            <a:extLst>
              <a:ext uri="{FF2B5EF4-FFF2-40B4-BE49-F238E27FC236}">
                <a16:creationId xmlns:a16="http://schemas.microsoft.com/office/drawing/2014/main" id="{E9103161-E3FE-4BEF-9F04-DD30401C5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1343" y="2143664"/>
            <a:ext cx="1923692" cy="221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56D62-9130-42B9-914A-A64AA14D8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latin typeface="Segoe UI Symbol"/>
                <a:ea typeface="Segoe UI Symbol"/>
              </a:rPr>
              <a:t>Project Description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D11543A-BD0F-4521-A442-6851DCB1EE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596380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784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A47817-BCDD-4965-A951-36F4776C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>
                <a:solidFill>
                  <a:srgbClr val="EBEBEB"/>
                </a:solidFill>
                <a:latin typeface="Segoe UI Symbol"/>
                <a:ea typeface="Segoe UI Symbol"/>
                <a:cs typeface="Segoe UI"/>
              </a:rPr>
              <a:t>Chat Bot</a:t>
            </a:r>
            <a:endParaRPr lang="en-US">
              <a:solidFill>
                <a:srgbClr val="EBEBE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E364D-66C3-45E8-B862-09EA54AEC5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41525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48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F89D9-B44D-4FCF-B03C-9F075344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Insights can be presented?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F816884-C474-43F0-BE0B-E155271078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171353"/>
              </p:ext>
            </p:extLst>
          </p:nvPr>
        </p:nvGraphicFramePr>
        <p:xfrm>
          <a:off x="364603" y="2537301"/>
          <a:ext cx="11464026" cy="3756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628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22CF-915D-436B-BDB1-989BA2F0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499668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PRELIMINARY SCOPE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C08ABEA-3BF4-4D7A-ADCD-175B075ED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906234"/>
              </p:ext>
            </p:extLst>
          </p:nvPr>
        </p:nvGraphicFramePr>
        <p:xfrm>
          <a:off x="673688" y="1713559"/>
          <a:ext cx="10822441" cy="4783921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889759">
                  <a:extLst>
                    <a:ext uri="{9D8B030D-6E8A-4147-A177-3AD203B41FA5}">
                      <a16:colId xmlns:a16="http://schemas.microsoft.com/office/drawing/2014/main" val="1802218938"/>
                    </a:ext>
                  </a:extLst>
                </a:gridCol>
                <a:gridCol w="8932682">
                  <a:extLst>
                    <a:ext uri="{9D8B030D-6E8A-4147-A177-3AD203B41FA5}">
                      <a16:colId xmlns:a16="http://schemas.microsoft.com/office/drawing/2014/main" val="2048831336"/>
                    </a:ext>
                  </a:extLst>
                </a:gridCol>
              </a:tblGrid>
              <a:tr h="311942">
                <a:tc>
                  <a:txBody>
                    <a:bodyPr/>
                    <a:lstStyle/>
                    <a:p>
                      <a:r>
                        <a:rPr lang="en-US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Chatbot for academic insights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67716"/>
                  </a:ext>
                </a:extLst>
              </a:tr>
              <a:tr h="779856">
                <a:tc>
                  <a:txBody>
                    <a:bodyPr/>
                    <a:lstStyle/>
                    <a:p>
                      <a:r>
                        <a:rPr lang="en-US"/>
                        <a:t>OBJECTIVE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-Creating more communication between the professor and students. 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-Interaction can be convenient and rapid.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-Improving academic performance of the students.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04300"/>
                  </a:ext>
                </a:extLst>
              </a:tr>
              <a:tr h="311942">
                <a:tc>
                  <a:txBody>
                    <a:bodyPr/>
                    <a:lstStyle/>
                    <a:p>
                      <a:r>
                        <a:rPr lang="en-US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-Resources are open-source web frameworks and platforms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-Server free of cost for deployment and storage.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637005"/>
                  </a:ext>
                </a:extLst>
              </a:tr>
              <a:tr h="2066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Natural Language Processing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SQL database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Django framework &amp; HTML, CSS and Bootstrap templates.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Python libraries like </a:t>
                      </a:r>
                      <a:r>
                        <a:rPr lang="en-US" sz="1800" u="none" strike="noStrike" noProof="0" err="1"/>
                        <a:t>spaCy</a:t>
                      </a:r>
                      <a:r>
                        <a:rPr lang="en-US" sz="1800" u="none" strike="noStrike" noProof="0"/>
                        <a:t>, </a:t>
                      </a:r>
                      <a:r>
                        <a:rPr lang="en-US" sz="1800" u="none" strike="noStrike" noProof="0" err="1"/>
                        <a:t>PyNLPl</a:t>
                      </a:r>
                      <a:r>
                        <a:rPr lang="en-US" sz="1800" u="none" strike="noStrike" noProof="0"/>
                        <a:t>, NLTK, </a:t>
                      </a:r>
                      <a:r>
                        <a:rPr lang="en-US" sz="1800" u="none" strike="noStrike" noProof="0" err="1"/>
                        <a:t>DeepPavlov</a:t>
                      </a:r>
                      <a:r>
                        <a:rPr lang="en-US" sz="1800" u="none" strike="noStrike" noProof="0"/>
                        <a:t>, rasa-</a:t>
                      </a:r>
                      <a:r>
                        <a:rPr lang="en-US" sz="1800" u="none" strike="noStrike" noProof="0" err="1"/>
                        <a:t>nlu</a:t>
                      </a:r>
                      <a:r>
                        <a:rPr lang="en-US" sz="1800" u="none" strike="noStrike" noProof="0"/>
                        <a:t>.</a:t>
                      </a:r>
                      <a:endParaRPr lang="en-US"/>
                    </a:p>
                    <a:p>
                      <a:pPr marL="0" marR="0" lvl="0" indent="0" algn="l">
                        <a:lnSpc>
                          <a:spcPct val="12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/>
                        <a:t>AWS Server for deployment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44142"/>
                  </a:ext>
                </a:extLst>
              </a:tr>
              <a:tr h="64988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CONSTRAINTS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Privacy concerns and level of personalized questions (</a:t>
                      </a:r>
                      <a:r>
                        <a:rPr lang="en-US" sz="1200"/>
                        <a:t>by students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3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79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4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83647-DE42-41F0-B4E2-4C7D4E8C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sp>
        <p:nvSpPr>
          <p:cNvPr id="4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0D4516C-4D5E-4FDC-A8BA-DCBEC2D4D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44" y="-570"/>
            <a:ext cx="6019289" cy="6858676"/>
          </a:xfrm>
          <a:prstGeom prst="rect">
            <a:avLst/>
          </a:prstGeom>
          <a:effectLst/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5DDB3B-989B-45A0-9CC0-6D2BF58D9922}"/>
              </a:ext>
            </a:extLst>
          </p:cNvPr>
          <p:cNvCxnSpPr/>
          <p:nvPr/>
        </p:nvCxnSpPr>
        <p:spPr>
          <a:xfrm>
            <a:off x="3776133" y="1372542"/>
            <a:ext cx="1882" cy="1712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864D1A-B87F-4455-A7BF-5B6823A2999E}"/>
              </a:ext>
            </a:extLst>
          </p:cNvPr>
          <p:cNvSpPr txBox="1"/>
          <p:nvPr/>
        </p:nvSpPr>
        <p:spPr>
          <a:xfrm>
            <a:off x="5121276" y="521053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  <a:cs typeface="Calibri"/>
              </a:rPr>
              <a:t>For student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682F6C-C74D-4CD5-9572-4740C4A9A66A}"/>
              </a:ext>
            </a:extLst>
          </p:cNvPr>
          <p:cNvSpPr txBox="1"/>
          <p:nvPr/>
        </p:nvSpPr>
        <p:spPr>
          <a:xfrm>
            <a:off x="3832460" y="252483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Calibri"/>
                <a:cs typeface="Calibri"/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75381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20F75-1CAD-4CA6-9CB5-9F53A345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Database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D4D7-780B-46F9-8A7C-CBAD34362211}"/>
              </a:ext>
            </a:extLst>
          </p:cNvPr>
          <p:cNvSpPr txBox="1"/>
          <p:nvPr/>
        </p:nvSpPr>
        <p:spPr>
          <a:xfrm>
            <a:off x="4240102" y="156553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7659D-AEE9-455B-B16B-65D908BC573D}"/>
              </a:ext>
            </a:extLst>
          </p:cNvPr>
          <p:cNvSpPr txBox="1"/>
          <p:nvPr/>
        </p:nvSpPr>
        <p:spPr>
          <a:xfrm>
            <a:off x="7877645" y="15677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32104D-ACA4-4A61-938B-573EC84F7D79}"/>
              </a:ext>
            </a:extLst>
          </p:cNvPr>
          <p:cNvSpPr txBox="1"/>
          <p:nvPr/>
        </p:nvSpPr>
        <p:spPr>
          <a:xfrm>
            <a:off x="7875881" y="3708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88F943D-825B-4F8A-B10B-5D43A4650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98867"/>
              </p:ext>
            </p:extLst>
          </p:nvPr>
        </p:nvGraphicFramePr>
        <p:xfrm>
          <a:off x="294337" y="1563988"/>
          <a:ext cx="3504096" cy="264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4096">
                  <a:extLst>
                    <a:ext uri="{9D8B030D-6E8A-4147-A177-3AD203B41FA5}">
                      <a16:colId xmlns:a16="http://schemas.microsoft.com/office/drawing/2014/main" val="170406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>
                          <a:solidFill>
                            <a:srgbClr val="FFFFFF"/>
                          </a:solidFill>
                          <a:latin typeface="Century Gothic"/>
                        </a:rPr>
                        <a:t>college_detail</a:t>
                      </a: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 database: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Emai-id  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Student/professor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Password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Courier New"/>
                        <a:buChar char="o"/>
                      </a:pPr>
                      <a:r>
                        <a:rPr lang="en-US" sz="18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Course</a:t>
                      </a: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marL="1028700" marR="0" lvl="1" indent="-34290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endParaRPr lang="en-US" sz="1800" b="0" i="0" u="none" strike="noStrike" noProof="0">
                        <a:latin typeface="Century Gothic"/>
                      </a:endParaRP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01577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03DB23-1C5A-46E0-9402-451D796B3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243599"/>
              </p:ext>
            </p:extLst>
          </p:nvPr>
        </p:nvGraphicFramePr>
        <p:xfrm>
          <a:off x="4001979" y="1575361"/>
          <a:ext cx="3177009" cy="2757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7009">
                  <a:extLst>
                    <a:ext uri="{9D8B030D-6E8A-4147-A177-3AD203B41FA5}">
                      <a16:colId xmlns:a16="http://schemas.microsoft.com/office/drawing/2014/main" val="2251118125"/>
                    </a:ext>
                  </a:extLst>
                </a:gridCol>
              </a:tblGrid>
              <a:tr h="275798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Message Dataset: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Text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Categories of question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Subcategory 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Email-id  from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Email-id to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Question/ answer 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Time-stamp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765190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85A3132-0FAF-4E8D-9132-0668A0E97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67388"/>
              </p:ext>
            </p:extLst>
          </p:nvPr>
        </p:nvGraphicFramePr>
        <p:xfrm>
          <a:off x="7573143" y="1552615"/>
          <a:ext cx="3293102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3102">
                  <a:extLst>
                    <a:ext uri="{9D8B030D-6E8A-4147-A177-3AD203B41FA5}">
                      <a16:colId xmlns:a16="http://schemas.microsoft.com/office/drawing/2014/main" val="1665786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Announcement: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Email-id from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Text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Poll information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Courier New,monospace"/>
                        <a:buChar char="o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Time-stamp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396270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7310710-21F5-423E-A299-1D1CA2F58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62107"/>
              </p:ext>
            </p:extLst>
          </p:nvPr>
        </p:nvGraphicFramePr>
        <p:xfrm>
          <a:off x="7607262" y="3679391"/>
          <a:ext cx="312012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0124">
                  <a:extLst>
                    <a:ext uri="{9D8B030D-6E8A-4147-A177-3AD203B41FA5}">
                      <a16:colId xmlns:a16="http://schemas.microsoft.com/office/drawing/2014/main" val="3719525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Chat bot :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Intent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Entity</a:t>
                      </a:r>
                    </a:p>
                    <a:p>
                      <a:pPr marL="285750" marR="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,Sans-Serif"/>
                        <a:buChar char="•"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Linking between intent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34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47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AD948-0F56-4F61-98B2-FC5D8B5F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  <a:ea typeface="+mj-lt"/>
                <a:cs typeface="+mj-lt"/>
              </a:rPr>
              <a:t>USE CASES</a:t>
            </a:r>
            <a:endParaRPr lang="en-US" sz="3200">
              <a:solidFill>
                <a:srgbClr val="F2F2F2"/>
              </a:solidFill>
            </a:endParaRPr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92FD053-6B52-4AC4-AEC9-EB49566680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00578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13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Capstone II</vt:lpstr>
      <vt:lpstr>Academic Analysis using AI</vt:lpstr>
      <vt:lpstr>Project Description</vt:lpstr>
      <vt:lpstr>Chat Bot</vt:lpstr>
      <vt:lpstr>Insights can be presented?</vt:lpstr>
      <vt:lpstr>PRELIMINARY SCOPE</vt:lpstr>
      <vt:lpstr>Flow Chart</vt:lpstr>
      <vt:lpstr>Database Structure</vt:lpstr>
      <vt:lpstr>USE CASES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2021-01-14T18:14:53Z</dcterms:created>
  <dcterms:modified xsi:type="dcterms:W3CDTF">2021-02-01T17:59:43Z</dcterms:modified>
</cp:coreProperties>
</file>